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1" r:id="rId1"/>
  </p:sldMasterIdLst>
  <p:notesMasterIdLst>
    <p:notesMasterId r:id="rId18"/>
  </p:notesMasterIdLst>
  <p:sldIdLst>
    <p:sldId id="289" r:id="rId2"/>
    <p:sldId id="342" r:id="rId3"/>
    <p:sldId id="321" r:id="rId4"/>
    <p:sldId id="332" r:id="rId5"/>
    <p:sldId id="323" r:id="rId6"/>
    <p:sldId id="333" r:id="rId7"/>
    <p:sldId id="346" r:id="rId8"/>
    <p:sldId id="349" r:id="rId9"/>
    <p:sldId id="353" r:id="rId10"/>
    <p:sldId id="352" r:id="rId11"/>
    <p:sldId id="351" r:id="rId12"/>
    <p:sldId id="334" r:id="rId13"/>
    <p:sldId id="324" r:id="rId14"/>
    <p:sldId id="347" r:id="rId15"/>
    <p:sldId id="348" r:id="rId16"/>
    <p:sldId id="343" r:id="rId17"/>
  </p:sldIdLst>
  <p:sldSz cx="24384000" cy="13716000"/>
  <p:notesSz cx="6858000" cy="9144000"/>
  <p:defaultTex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1pPr>
    <a:lvl2pPr marL="0" marR="0" indent="228594"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2pPr>
    <a:lvl3pPr marL="0" marR="0" indent="457189"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3pPr>
    <a:lvl4pPr marL="0" marR="0" indent="685783"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4pPr>
    <a:lvl5pPr marL="0" marR="0" indent="914377"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5pPr>
    <a:lvl6pPr marL="0" marR="0" indent="1142971"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6pPr>
    <a:lvl7pPr marL="0" marR="0" indent="1371566"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7pPr>
    <a:lvl8pPr marL="0" marR="0" indent="1600160"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8pPr>
    <a:lvl9pPr marL="0" marR="0" indent="1828754"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336"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 O'Reilly" initials="AO" lastIdx="1" clrIdx="0">
    <p:extLst>
      <p:ext uri="{19B8F6BF-5375-455C-9EA6-DF929625EA0E}">
        <p15:presenceInfo xmlns:p15="http://schemas.microsoft.com/office/powerpoint/2012/main" userId="S-1-5-21-1997283580-3459341067-486214353-204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EBD"/>
    <a:srgbClr val="FDF732"/>
    <a:srgbClr val="000000"/>
    <a:srgbClr val="C8A73E"/>
    <a:srgbClr val="560057"/>
    <a:srgbClr val="69006B"/>
    <a:srgbClr val="8D0090"/>
    <a:srgbClr val="AA1846"/>
    <a:srgbClr val="0C2C8A"/>
    <a:srgbClr val="1036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31"/>
    <p:restoredTop sz="95190" autoAdjust="0"/>
  </p:normalViewPr>
  <p:slideViewPr>
    <p:cSldViewPr snapToGrid="0" snapToObjects="1">
      <p:cViewPr varScale="1">
        <p:scale>
          <a:sx n="57" d="100"/>
          <a:sy n="57" d="100"/>
        </p:scale>
        <p:origin x="1000" y="192"/>
      </p:cViewPr>
      <p:guideLst>
        <p:guide orient="horz" pos="336"/>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49" d="100"/>
        <a:sy n="49" d="100"/>
      </p:scale>
      <p:origin x="0" y="0"/>
    </p:cViewPr>
  </p:sorterViewPr>
  <p:notesViewPr>
    <p:cSldViewPr snapToGrid="0" snapToObjects="1">
      <p:cViewPr varScale="1">
        <p:scale>
          <a:sx n="119" d="100"/>
          <a:sy n="119" d="100"/>
        </p:scale>
        <p:origin x="3920"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2CD7-1B40-85A6-A7BA4DED8046}"/>
              </c:ext>
            </c:extLst>
          </c:dPt>
          <c:dPt>
            <c:idx val="1"/>
            <c:bubble3D val="0"/>
            <c:spPr>
              <a:solidFill>
                <a:schemeClr val="tx1"/>
              </a:solidFill>
              <a:ln w="19050">
                <a:noFill/>
              </a:ln>
              <a:effectLst/>
            </c:spPr>
            <c:extLst>
              <c:ext xmlns:c16="http://schemas.microsoft.com/office/drawing/2014/chart" uri="{C3380CC4-5D6E-409C-BE32-E72D297353CC}">
                <c16:uniqueId val="{00000003-2CD7-1B40-85A6-A7BA4DED8046}"/>
              </c:ext>
            </c:extLst>
          </c:dPt>
          <c:dPt>
            <c:idx val="2"/>
            <c:bubble3D val="0"/>
            <c:spPr>
              <a:solidFill>
                <a:schemeClr val="accent3"/>
              </a:solidFill>
              <a:ln w="19050">
                <a:noFill/>
              </a:ln>
              <a:effectLst/>
            </c:spPr>
            <c:extLst>
              <c:ext xmlns:c16="http://schemas.microsoft.com/office/drawing/2014/chart" uri="{C3380CC4-5D6E-409C-BE32-E72D297353CC}">
                <c16:uniqueId val="{00000005-2CD7-1B40-85A6-A7BA4DED8046}"/>
              </c:ext>
            </c:extLst>
          </c:dPt>
          <c:dPt>
            <c:idx val="3"/>
            <c:bubble3D val="0"/>
            <c:spPr>
              <a:solidFill>
                <a:schemeClr val="accent4"/>
              </a:solidFill>
              <a:ln w="19050">
                <a:noFill/>
              </a:ln>
              <a:effectLst/>
            </c:spPr>
            <c:extLst>
              <c:ext xmlns:c16="http://schemas.microsoft.com/office/drawing/2014/chart" uri="{C3380CC4-5D6E-409C-BE32-E72D297353CC}">
                <c16:uniqueId val="{00000007-2CD7-1B40-85A6-A7BA4DED8046}"/>
              </c:ext>
            </c:extLst>
          </c:dPt>
          <c:cat>
            <c:strRef>
              <c:f>Sheet1!$A$2:$A$5</c:f>
              <c:strCache>
                <c:ptCount val="2"/>
                <c:pt idx="0">
                  <c:v>1st Qtr</c:v>
                </c:pt>
                <c:pt idx="1">
                  <c:v>2nd Qtr</c:v>
                </c:pt>
              </c:strCache>
            </c:strRef>
          </c:cat>
          <c:val>
            <c:numRef>
              <c:f>Sheet1!$B$2:$B$5</c:f>
              <c:numCache>
                <c:formatCode>General</c:formatCode>
                <c:ptCount val="4"/>
                <c:pt idx="0">
                  <c:v>100</c:v>
                </c:pt>
                <c:pt idx="1">
                  <c:v>68</c:v>
                </c:pt>
              </c:numCache>
            </c:numRef>
          </c:val>
          <c:extLst>
            <c:ext xmlns:c16="http://schemas.microsoft.com/office/drawing/2014/chart" uri="{C3380CC4-5D6E-409C-BE32-E72D297353CC}">
              <c16:uniqueId val="{00000008-2CD7-1B40-85A6-A7BA4DED80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FF00"/>
              </a:solidFill>
              <a:ln w="19050">
                <a:noFill/>
              </a:ln>
              <a:effectLst/>
            </c:spPr>
            <c:extLst>
              <c:ext xmlns:c16="http://schemas.microsoft.com/office/drawing/2014/chart" uri="{C3380CC4-5D6E-409C-BE32-E72D297353CC}">
                <c16:uniqueId val="{00000001-47DA-574B-9476-357F2FDAB502}"/>
              </c:ext>
            </c:extLst>
          </c:dPt>
          <c:dPt>
            <c:idx val="1"/>
            <c:bubble3D val="0"/>
            <c:spPr>
              <a:solidFill>
                <a:schemeClr val="tx1"/>
              </a:solidFill>
              <a:ln w="19050">
                <a:noFill/>
              </a:ln>
              <a:effectLst/>
            </c:spPr>
            <c:extLst>
              <c:ext xmlns:c16="http://schemas.microsoft.com/office/drawing/2014/chart" uri="{C3380CC4-5D6E-409C-BE32-E72D297353CC}">
                <c16:uniqueId val="{00000003-47DA-574B-9476-357F2FDAB502}"/>
              </c:ext>
            </c:extLst>
          </c:dPt>
          <c:dPt>
            <c:idx val="2"/>
            <c:bubble3D val="0"/>
            <c:spPr>
              <a:solidFill>
                <a:schemeClr val="accent3"/>
              </a:solidFill>
              <a:ln w="19050">
                <a:noFill/>
              </a:ln>
              <a:effectLst/>
            </c:spPr>
            <c:extLst>
              <c:ext xmlns:c16="http://schemas.microsoft.com/office/drawing/2014/chart" uri="{C3380CC4-5D6E-409C-BE32-E72D297353CC}">
                <c16:uniqueId val="{00000005-47DA-574B-9476-357F2FDAB502}"/>
              </c:ext>
            </c:extLst>
          </c:dPt>
          <c:dPt>
            <c:idx val="3"/>
            <c:bubble3D val="0"/>
            <c:spPr>
              <a:solidFill>
                <a:schemeClr val="accent4"/>
              </a:solidFill>
              <a:ln w="19050">
                <a:noFill/>
              </a:ln>
              <a:effectLst/>
            </c:spPr>
            <c:extLst>
              <c:ext xmlns:c16="http://schemas.microsoft.com/office/drawing/2014/chart" uri="{C3380CC4-5D6E-409C-BE32-E72D297353CC}">
                <c16:uniqueId val="{00000007-47DA-574B-9476-357F2FDAB502}"/>
              </c:ext>
            </c:extLst>
          </c:dPt>
          <c:cat>
            <c:strRef>
              <c:f>Sheet1!$A$2:$A$5</c:f>
              <c:strCache>
                <c:ptCount val="2"/>
                <c:pt idx="0">
                  <c:v>1st Qtr</c:v>
                </c:pt>
                <c:pt idx="1">
                  <c:v>2nd Qtr</c:v>
                </c:pt>
              </c:strCache>
            </c:strRef>
          </c:cat>
          <c:val>
            <c:numRef>
              <c:f>Sheet1!$B$2:$B$5</c:f>
              <c:numCache>
                <c:formatCode>General</c:formatCode>
                <c:ptCount val="4"/>
                <c:pt idx="0">
                  <c:v>88</c:v>
                </c:pt>
                <c:pt idx="1">
                  <c:v>12</c:v>
                </c:pt>
              </c:numCache>
            </c:numRef>
          </c:val>
          <c:extLst>
            <c:ext xmlns:c16="http://schemas.microsoft.com/office/drawing/2014/chart" uri="{C3380CC4-5D6E-409C-BE32-E72D297353CC}">
              <c16:uniqueId val="{00000008-47DA-574B-9476-357F2FDAB5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FF00"/>
              </a:solidFill>
              <a:ln w="19050">
                <a:noFill/>
              </a:ln>
              <a:effectLst/>
            </c:spPr>
            <c:extLst>
              <c:ext xmlns:c16="http://schemas.microsoft.com/office/drawing/2014/chart" uri="{C3380CC4-5D6E-409C-BE32-E72D297353CC}">
                <c16:uniqueId val="{00000001-7982-454C-9BF9-050108587AE4}"/>
              </c:ext>
            </c:extLst>
          </c:dPt>
          <c:dPt>
            <c:idx val="1"/>
            <c:bubble3D val="0"/>
            <c:spPr>
              <a:solidFill>
                <a:schemeClr val="tx1"/>
              </a:solidFill>
              <a:ln w="19050">
                <a:noFill/>
              </a:ln>
              <a:effectLst/>
            </c:spPr>
            <c:extLst>
              <c:ext xmlns:c16="http://schemas.microsoft.com/office/drawing/2014/chart" uri="{C3380CC4-5D6E-409C-BE32-E72D297353CC}">
                <c16:uniqueId val="{00000003-7982-454C-9BF9-050108587AE4}"/>
              </c:ext>
            </c:extLst>
          </c:dPt>
          <c:dPt>
            <c:idx val="2"/>
            <c:bubble3D val="0"/>
            <c:spPr>
              <a:solidFill>
                <a:schemeClr val="accent3"/>
              </a:solidFill>
              <a:ln w="19050">
                <a:noFill/>
              </a:ln>
              <a:effectLst/>
            </c:spPr>
            <c:extLst>
              <c:ext xmlns:c16="http://schemas.microsoft.com/office/drawing/2014/chart" uri="{C3380CC4-5D6E-409C-BE32-E72D297353CC}">
                <c16:uniqueId val="{00000005-7982-454C-9BF9-050108587AE4}"/>
              </c:ext>
            </c:extLst>
          </c:dPt>
          <c:dPt>
            <c:idx val="3"/>
            <c:bubble3D val="0"/>
            <c:spPr>
              <a:solidFill>
                <a:schemeClr val="accent4"/>
              </a:solidFill>
              <a:ln w="19050">
                <a:noFill/>
              </a:ln>
              <a:effectLst/>
            </c:spPr>
            <c:extLst>
              <c:ext xmlns:c16="http://schemas.microsoft.com/office/drawing/2014/chart" uri="{C3380CC4-5D6E-409C-BE32-E72D297353CC}">
                <c16:uniqueId val="{00000007-7982-454C-9BF9-050108587AE4}"/>
              </c:ext>
            </c:extLst>
          </c:dPt>
          <c:cat>
            <c:strRef>
              <c:f>Sheet1!$A$2:$A$5</c:f>
              <c:strCache>
                <c:ptCount val="2"/>
                <c:pt idx="0">
                  <c:v>1st Qtr</c:v>
                </c:pt>
                <c:pt idx="1">
                  <c:v>2nd Qtr</c:v>
                </c:pt>
              </c:strCache>
            </c:strRef>
          </c:cat>
          <c:val>
            <c:numRef>
              <c:f>Sheet1!$B$2:$B$5</c:f>
              <c:numCache>
                <c:formatCode>General</c:formatCode>
                <c:ptCount val="4"/>
                <c:pt idx="0">
                  <c:v>80</c:v>
                </c:pt>
                <c:pt idx="1">
                  <c:v>20</c:v>
                </c:pt>
              </c:numCache>
            </c:numRef>
          </c:val>
          <c:extLst>
            <c:ext xmlns:c16="http://schemas.microsoft.com/office/drawing/2014/chart" uri="{C3380CC4-5D6E-409C-BE32-E72D297353CC}">
              <c16:uniqueId val="{00000008-7982-454C-9BF9-050108587A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FF00"/>
              </a:solidFill>
              <a:ln w="19050">
                <a:noFill/>
              </a:ln>
              <a:effectLst/>
            </c:spPr>
            <c:extLst>
              <c:ext xmlns:c16="http://schemas.microsoft.com/office/drawing/2014/chart" uri="{C3380CC4-5D6E-409C-BE32-E72D297353CC}">
                <c16:uniqueId val="{00000001-0282-9842-B2A2-2C47E383D744}"/>
              </c:ext>
            </c:extLst>
          </c:dPt>
          <c:dPt>
            <c:idx val="1"/>
            <c:bubble3D val="0"/>
            <c:spPr>
              <a:solidFill>
                <a:schemeClr val="tx1"/>
              </a:solidFill>
              <a:ln w="19050">
                <a:noFill/>
              </a:ln>
              <a:effectLst/>
            </c:spPr>
            <c:extLst>
              <c:ext xmlns:c16="http://schemas.microsoft.com/office/drawing/2014/chart" uri="{C3380CC4-5D6E-409C-BE32-E72D297353CC}">
                <c16:uniqueId val="{00000003-0282-9842-B2A2-2C47E383D744}"/>
              </c:ext>
            </c:extLst>
          </c:dPt>
          <c:dPt>
            <c:idx val="2"/>
            <c:bubble3D val="0"/>
            <c:spPr>
              <a:solidFill>
                <a:schemeClr val="accent3"/>
              </a:solidFill>
              <a:ln w="19050">
                <a:noFill/>
              </a:ln>
              <a:effectLst/>
            </c:spPr>
            <c:extLst>
              <c:ext xmlns:c16="http://schemas.microsoft.com/office/drawing/2014/chart" uri="{C3380CC4-5D6E-409C-BE32-E72D297353CC}">
                <c16:uniqueId val="{00000005-0282-9842-B2A2-2C47E383D744}"/>
              </c:ext>
            </c:extLst>
          </c:dPt>
          <c:dPt>
            <c:idx val="3"/>
            <c:bubble3D val="0"/>
            <c:spPr>
              <a:solidFill>
                <a:schemeClr val="accent4"/>
              </a:solidFill>
              <a:ln w="19050">
                <a:noFill/>
              </a:ln>
              <a:effectLst/>
            </c:spPr>
            <c:extLst>
              <c:ext xmlns:c16="http://schemas.microsoft.com/office/drawing/2014/chart" uri="{C3380CC4-5D6E-409C-BE32-E72D297353CC}">
                <c16:uniqueId val="{00000007-0282-9842-B2A2-2C47E383D744}"/>
              </c:ext>
            </c:extLst>
          </c:dPt>
          <c:cat>
            <c:strRef>
              <c:f>Sheet1!$A$2:$A$5</c:f>
              <c:strCache>
                <c:ptCount val="2"/>
                <c:pt idx="0">
                  <c:v>1st Qtr</c:v>
                </c:pt>
                <c:pt idx="1">
                  <c:v>2nd Qtr</c:v>
                </c:pt>
              </c:strCache>
            </c:strRef>
          </c:cat>
          <c:val>
            <c:numRef>
              <c:f>Sheet1!$B$2:$B$5</c:f>
              <c:numCache>
                <c:formatCode>General</c:formatCode>
                <c:ptCount val="4"/>
                <c:pt idx="0">
                  <c:v>63</c:v>
                </c:pt>
                <c:pt idx="1">
                  <c:v>37</c:v>
                </c:pt>
              </c:numCache>
            </c:numRef>
          </c:val>
          <c:extLst>
            <c:ext xmlns:c16="http://schemas.microsoft.com/office/drawing/2014/chart" uri="{C3380CC4-5D6E-409C-BE32-E72D297353CC}">
              <c16:uniqueId val="{00000008-0282-9842-B2A2-2C47E383D74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FF00"/>
              </a:solidFill>
              <a:ln w="19050">
                <a:noFill/>
              </a:ln>
              <a:effectLst/>
            </c:spPr>
            <c:extLst>
              <c:ext xmlns:c16="http://schemas.microsoft.com/office/drawing/2014/chart" uri="{C3380CC4-5D6E-409C-BE32-E72D297353CC}">
                <c16:uniqueId val="{00000001-BDB6-174F-84DD-F74879B8739E}"/>
              </c:ext>
            </c:extLst>
          </c:dPt>
          <c:dPt>
            <c:idx val="1"/>
            <c:bubble3D val="0"/>
            <c:spPr>
              <a:solidFill>
                <a:schemeClr val="tx1"/>
              </a:solidFill>
              <a:ln w="19050">
                <a:noFill/>
              </a:ln>
              <a:effectLst/>
            </c:spPr>
            <c:extLst>
              <c:ext xmlns:c16="http://schemas.microsoft.com/office/drawing/2014/chart" uri="{C3380CC4-5D6E-409C-BE32-E72D297353CC}">
                <c16:uniqueId val="{00000003-BDB6-174F-84DD-F74879B8739E}"/>
              </c:ext>
            </c:extLst>
          </c:dPt>
          <c:dPt>
            <c:idx val="2"/>
            <c:bubble3D val="0"/>
            <c:spPr>
              <a:solidFill>
                <a:schemeClr val="accent3"/>
              </a:solidFill>
              <a:ln w="19050">
                <a:noFill/>
              </a:ln>
              <a:effectLst/>
            </c:spPr>
            <c:extLst>
              <c:ext xmlns:c16="http://schemas.microsoft.com/office/drawing/2014/chart" uri="{C3380CC4-5D6E-409C-BE32-E72D297353CC}">
                <c16:uniqueId val="{00000005-BDB6-174F-84DD-F74879B8739E}"/>
              </c:ext>
            </c:extLst>
          </c:dPt>
          <c:dPt>
            <c:idx val="3"/>
            <c:bubble3D val="0"/>
            <c:spPr>
              <a:solidFill>
                <a:schemeClr val="accent4"/>
              </a:solidFill>
              <a:ln w="19050">
                <a:noFill/>
              </a:ln>
              <a:effectLst/>
            </c:spPr>
            <c:extLst>
              <c:ext xmlns:c16="http://schemas.microsoft.com/office/drawing/2014/chart" uri="{C3380CC4-5D6E-409C-BE32-E72D297353CC}">
                <c16:uniqueId val="{00000007-BDB6-174F-84DD-F74879B8739E}"/>
              </c:ext>
            </c:extLst>
          </c:dPt>
          <c:cat>
            <c:strRef>
              <c:f>Sheet1!$A$2:$A$5</c:f>
              <c:strCache>
                <c:ptCount val="2"/>
                <c:pt idx="0">
                  <c:v>1st Qtr</c:v>
                </c:pt>
                <c:pt idx="1">
                  <c:v>2nd Qtr</c:v>
                </c:pt>
              </c:strCache>
            </c:strRef>
          </c:cat>
          <c:val>
            <c:numRef>
              <c:f>Sheet1!$B$2:$B$5</c:f>
              <c:numCache>
                <c:formatCode>General</c:formatCode>
                <c:ptCount val="4"/>
                <c:pt idx="0">
                  <c:v>81</c:v>
                </c:pt>
                <c:pt idx="1">
                  <c:v>19</c:v>
                </c:pt>
              </c:numCache>
            </c:numRef>
          </c:val>
          <c:extLst>
            <c:ext xmlns:c16="http://schemas.microsoft.com/office/drawing/2014/chart" uri="{C3380CC4-5D6E-409C-BE32-E72D297353CC}">
              <c16:uniqueId val="{00000008-BDB6-174F-84DD-F74879B873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2CD7-1B40-85A6-A7BA4DED8046}"/>
              </c:ext>
            </c:extLst>
          </c:dPt>
          <c:dPt>
            <c:idx val="1"/>
            <c:bubble3D val="0"/>
            <c:spPr>
              <a:solidFill>
                <a:schemeClr val="tx1"/>
              </a:solidFill>
              <a:ln w="19050">
                <a:noFill/>
              </a:ln>
              <a:effectLst/>
            </c:spPr>
            <c:extLst>
              <c:ext xmlns:c16="http://schemas.microsoft.com/office/drawing/2014/chart" uri="{C3380CC4-5D6E-409C-BE32-E72D297353CC}">
                <c16:uniqueId val="{00000003-2CD7-1B40-85A6-A7BA4DED8046}"/>
              </c:ext>
            </c:extLst>
          </c:dPt>
          <c:dPt>
            <c:idx val="2"/>
            <c:bubble3D val="0"/>
            <c:spPr>
              <a:solidFill>
                <a:schemeClr val="accent3"/>
              </a:solidFill>
              <a:ln w="19050">
                <a:noFill/>
              </a:ln>
              <a:effectLst/>
            </c:spPr>
            <c:extLst>
              <c:ext xmlns:c16="http://schemas.microsoft.com/office/drawing/2014/chart" uri="{C3380CC4-5D6E-409C-BE32-E72D297353CC}">
                <c16:uniqueId val="{00000005-2CD7-1B40-85A6-A7BA4DED8046}"/>
              </c:ext>
            </c:extLst>
          </c:dPt>
          <c:dPt>
            <c:idx val="3"/>
            <c:bubble3D val="0"/>
            <c:spPr>
              <a:solidFill>
                <a:schemeClr val="accent4"/>
              </a:solidFill>
              <a:ln w="19050">
                <a:noFill/>
              </a:ln>
              <a:effectLst/>
            </c:spPr>
            <c:extLst>
              <c:ext xmlns:c16="http://schemas.microsoft.com/office/drawing/2014/chart" uri="{C3380CC4-5D6E-409C-BE32-E72D297353CC}">
                <c16:uniqueId val="{00000007-2CD7-1B40-85A6-A7BA4DED8046}"/>
              </c:ext>
            </c:extLst>
          </c:dPt>
          <c:cat>
            <c:strRef>
              <c:f>Sheet1!$A$2:$A$5</c:f>
              <c:strCache>
                <c:ptCount val="2"/>
                <c:pt idx="0">
                  <c:v>1st Qtr</c:v>
                </c:pt>
                <c:pt idx="1">
                  <c:v>2nd Qtr</c:v>
                </c:pt>
              </c:strCache>
            </c:strRef>
          </c:cat>
          <c:val>
            <c:numRef>
              <c:f>Sheet1!$B$2:$B$5</c:f>
              <c:numCache>
                <c:formatCode>General</c:formatCode>
                <c:ptCount val="4"/>
                <c:pt idx="0">
                  <c:v>100</c:v>
                </c:pt>
                <c:pt idx="1">
                  <c:v>173</c:v>
                </c:pt>
              </c:numCache>
            </c:numRef>
          </c:val>
          <c:extLst>
            <c:ext xmlns:c16="http://schemas.microsoft.com/office/drawing/2014/chart" uri="{C3380CC4-5D6E-409C-BE32-E72D297353CC}">
              <c16:uniqueId val="{00000008-2CD7-1B40-85A6-A7BA4DED80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A08D-C24E-93E1-DF434200CF79}"/>
              </c:ext>
            </c:extLst>
          </c:dPt>
          <c:dPt>
            <c:idx val="1"/>
            <c:bubble3D val="0"/>
            <c:spPr>
              <a:solidFill>
                <a:schemeClr val="tx1"/>
              </a:solidFill>
              <a:ln w="19050">
                <a:noFill/>
              </a:ln>
              <a:effectLst/>
            </c:spPr>
            <c:extLst>
              <c:ext xmlns:c16="http://schemas.microsoft.com/office/drawing/2014/chart" uri="{C3380CC4-5D6E-409C-BE32-E72D297353CC}">
                <c16:uniqueId val="{00000003-A08D-C24E-93E1-DF434200CF79}"/>
              </c:ext>
            </c:extLst>
          </c:dPt>
          <c:dPt>
            <c:idx val="2"/>
            <c:bubble3D val="0"/>
            <c:spPr>
              <a:solidFill>
                <a:schemeClr val="accent3"/>
              </a:solidFill>
              <a:ln w="19050">
                <a:noFill/>
              </a:ln>
              <a:effectLst/>
            </c:spPr>
            <c:extLst>
              <c:ext xmlns:c16="http://schemas.microsoft.com/office/drawing/2014/chart" uri="{C3380CC4-5D6E-409C-BE32-E72D297353CC}">
                <c16:uniqueId val="{00000005-A08D-C24E-93E1-DF434200CF79}"/>
              </c:ext>
            </c:extLst>
          </c:dPt>
          <c:dPt>
            <c:idx val="3"/>
            <c:bubble3D val="0"/>
            <c:spPr>
              <a:solidFill>
                <a:schemeClr val="accent4"/>
              </a:solidFill>
              <a:ln w="19050">
                <a:noFill/>
              </a:ln>
              <a:effectLst/>
            </c:spPr>
            <c:extLst>
              <c:ext xmlns:c16="http://schemas.microsoft.com/office/drawing/2014/chart" uri="{C3380CC4-5D6E-409C-BE32-E72D297353CC}">
                <c16:uniqueId val="{00000007-A08D-C24E-93E1-DF434200CF79}"/>
              </c:ext>
            </c:extLst>
          </c:dPt>
          <c:cat>
            <c:strRef>
              <c:f>Sheet1!$A$2:$A$5</c:f>
              <c:strCache>
                <c:ptCount val="2"/>
                <c:pt idx="0">
                  <c:v>1st Qtr</c:v>
                </c:pt>
                <c:pt idx="1">
                  <c:v>2nd Qtr</c:v>
                </c:pt>
              </c:strCache>
            </c:strRef>
          </c:cat>
          <c:val>
            <c:numRef>
              <c:f>Sheet1!$B$2:$B$5</c:f>
              <c:numCache>
                <c:formatCode>General</c:formatCode>
                <c:ptCount val="4"/>
                <c:pt idx="0">
                  <c:v>100</c:v>
                </c:pt>
                <c:pt idx="1">
                  <c:v>80</c:v>
                </c:pt>
              </c:numCache>
            </c:numRef>
          </c:val>
          <c:extLst>
            <c:ext xmlns:c16="http://schemas.microsoft.com/office/drawing/2014/chart" uri="{C3380CC4-5D6E-409C-BE32-E72D297353CC}">
              <c16:uniqueId val="{00000008-A08D-C24E-93E1-DF434200CF7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FF00"/>
              </a:solidFill>
              <a:ln w="19050">
                <a:noFill/>
              </a:ln>
              <a:effectLst/>
            </c:spPr>
            <c:extLst>
              <c:ext xmlns:c16="http://schemas.microsoft.com/office/drawing/2014/chart" uri="{C3380CC4-5D6E-409C-BE32-E72D297353CC}">
                <c16:uniqueId val="{00000001-74CC-734D-81D8-064A7E549159}"/>
              </c:ext>
            </c:extLst>
          </c:dPt>
          <c:dPt>
            <c:idx val="1"/>
            <c:bubble3D val="0"/>
            <c:spPr>
              <a:solidFill>
                <a:schemeClr val="tx1"/>
              </a:solidFill>
              <a:ln w="19050">
                <a:noFill/>
              </a:ln>
              <a:effectLst/>
            </c:spPr>
            <c:extLst>
              <c:ext xmlns:c16="http://schemas.microsoft.com/office/drawing/2014/chart" uri="{C3380CC4-5D6E-409C-BE32-E72D297353CC}">
                <c16:uniqueId val="{00000002-74CC-734D-81D8-064A7E549159}"/>
              </c:ext>
            </c:extLst>
          </c:dPt>
          <c:dPt>
            <c:idx val="2"/>
            <c:bubble3D val="0"/>
            <c:spPr>
              <a:solidFill>
                <a:schemeClr val="accent3"/>
              </a:solidFill>
              <a:ln w="19050">
                <a:noFill/>
              </a:ln>
              <a:effectLst/>
            </c:spPr>
            <c:extLst>
              <c:ext xmlns:c16="http://schemas.microsoft.com/office/drawing/2014/chart" uri="{C3380CC4-5D6E-409C-BE32-E72D297353CC}">
                <c16:uniqueId val="{00000005-DA16-0D45-9921-24887EA2C49F}"/>
              </c:ext>
            </c:extLst>
          </c:dPt>
          <c:dPt>
            <c:idx val="3"/>
            <c:bubble3D val="0"/>
            <c:spPr>
              <a:solidFill>
                <a:schemeClr val="accent4"/>
              </a:solidFill>
              <a:ln w="19050">
                <a:noFill/>
              </a:ln>
              <a:effectLst/>
            </c:spPr>
            <c:extLst>
              <c:ext xmlns:c16="http://schemas.microsoft.com/office/drawing/2014/chart" uri="{C3380CC4-5D6E-409C-BE32-E72D297353CC}">
                <c16:uniqueId val="{00000007-DA16-0D45-9921-24887EA2C49F}"/>
              </c:ext>
            </c:extLst>
          </c:dPt>
          <c:cat>
            <c:strRef>
              <c:f>Sheet1!$A$2:$A$5</c:f>
              <c:strCache>
                <c:ptCount val="2"/>
                <c:pt idx="0">
                  <c:v>1st Qtr</c:v>
                </c:pt>
                <c:pt idx="1">
                  <c:v>2nd Qtr</c:v>
                </c:pt>
              </c:strCache>
            </c:strRef>
          </c:cat>
          <c:val>
            <c:numRef>
              <c:f>Sheet1!$B$2:$B$5</c:f>
              <c:numCache>
                <c:formatCode>General</c:formatCode>
                <c:ptCount val="4"/>
                <c:pt idx="0">
                  <c:v>100</c:v>
                </c:pt>
                <c:pt idx="1">
                  <c:v>62</c:v>
                </c:pt>
              </c:numCache>
            </c:numRef>
          </c:val>
          <c:extLst>
            <c:ext xmlns:c16="http://schemas.microsoft.com/office/drawing/2014/chart" uri="{C3380CC4-5D6E-409C-BE32-E72D297353CC}">
              <c16:uniqueId val="{00000000-74CC-734D-81D8-064A7E5491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FF00"/>
              </a:solidFill>
              <a:ln w="19050">
                <a:noFill/>
              </a:ln>
              <a:effectLst/>
            </c:spPr>
            <c:extLst>
              <c:ext xmlns:c16="http://schemas.microsoft.com/office/drawing/2014/chart" uri="{C3380CC4-5D6E-409C-BE32-E72D297353CC}">
                <c16:uniqueId val="{00000001-74CC-734D-81D8-064A7E549159}"/>
              </c:ext>
            </c:extLst>
          </c:dPt>
          <c:dPt>
            <c:idx val="1"/>
            <c:bubble3D val="0"/>
            <c:spPr>
              <a:solidFill>
                <a:schemeClr val="tx1"/>
              </a:solidFill>
              <a:ln w="19050">
                <a:noFill/>
              </a:ln>
              <a:effectLst/>
            </c:spPr>
            <c:extLst>
              <c:ext xmlns:c16="http://schemas.microsoft.com/office/drawing/2014/chart" uri="{C3380CC4-5D6E-409C-BE32-E72D297353CC}">
                <c16:uniqueId val="{00000002-74CC-734D-81D8-064A7E549159}"/>
              </c:ext>
            </c:extLst>
          </c:dPt>
          <c:dPt>
            <c:idx val="2"/>
            <c:bubble3D val="0"/>
            <c:spPr>
              <a:solidFill>
                <a:schemeClr val="accent3"/>
              </a:solidFill>
              <a:ln w="19050">
                <a:noFill/>
              </a:ln>
              <a:effectLst/>
            </c:spPr>
            <c:extLst>
              <c:ext xmlns:c16="http://schemas.microsoft.com/office/drawing/2014/chart" uri="{C3380CC4-5D6E-409C-BE32-E72D297353CC}">
                <c16:uniqueId val="{00000005-46A2-7744-888C-9B7D9D876E1A}"/>
              </c:ext>
            </c:extLst>
          </c:dPt>
          <c:dPt>
            <c:idx val="3"/>
            <c:bubble3D val="0"/>
            <c:spPr>
              <a:solidFill>
                <a:schemeClr val="accent4"/>
              </a:solidFill>
              <a:ln w="19050">
                <a:noFill/>
              </a:ln>
              <a:effectLst/>
            </c:spPr>
            <c:extLst>
              <c:ext xmlns:c16="http://schemas.microsoft.com/office/drawing/2014/chart" uri="{C3380CC4-5D6E-409C-BE32-E72D297353CC}">
                <c16:uniqueId val="{00000007-46A2-7744-888C-9B7D9D876E1A}"/>
              </c:ext>
            </c:extLst>
          </c:dPt>
          <c:cat>
            <c:strRef>
              <c:f>Sheet1!$A$2:$A$5</c:f>
              <c:strCache>
                <c:ptCount val="2"/>
                <c:pt idx="0">
                  <c:v>1st Qtr</c:v>
                </c:pt>
                <c:pt idx="1">
                  <c:v>2nd Qtr</c:v>
                </c:pt>
              </c:strCache>
            </c:strRef>
          </c:cat>
          <c:val>
            <c:numRef>
              <c:f>Sheet1!$B$2:$B$5</c:f>
              <c:numCache>
                <c:formatCode>General</c:formatCode>
                <c:ptCount val="4"/>
                <c:pt idx="0">
                  <c:v>100</c:v>
                </c:pt>
                <c:pt idx="1">
                  <c:v>70</c:v>
                </c:pt>
              </c:numCache>
            </c:numRef>
          </c:val>
          <c:extLst>
            <c:ext xmlns:c16="http://schemas.microsoft.com/office/drawing/2014/chart" uri="{C3380CC4-5D6E-409C-BE32-E72D297353CC}">
              <c16:uniqueId val="{00000000-74CC-734D-81D8-064A7E5491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FF00"/>
              </a:solidFill>
              <a:ln w="19050">
                <a:noFill/>
              </a:ln>
              <a:effectLst/>
            </c:spPr>
            <c:extLst>
              <c:ext xmlns:c16="http://schemas.microsoft.com/office/drawing/2014/chart" uri="{C3380CC4-5D6E-409C-BE32-E72D297353CC}">
                <c16:uniqueId val="{00000001-74CC-734D-81D8-064A7E549159}"/>
              </c:ext>
            </c:extLst>
          </c:dPt>
          <c:dPt>
            <c:idx val="1"/>
            <c:bubble3D val="0"/>
            <c:spPr>
              <a:solidFill>
                <a:schemeClr val="tx1"/>
              </a:solidFill>
              <a:ln w="19050">
                <a:noFill/>
              </a:ln>
              <a:effectLst/>
            </c:spPr>
            <c:extLst>
              <c:ext xmlns:c16="http://schemas.microsoft.com/office/drawing/2014/chart" uri="{C3380CC4-5D6E-409C-BE32-E72D297353CC}">
                <c16:uniqueId val="{00000002-74CC-734D-81D8-064A7E549159}"/>
              </c:ext>
            </c:extLst>
          </c:dPt>
          <c:dPt>
            <c:idx val="2"/>
            <c:bubble3D val="0"/>
            <c:spPr>
              <a:solidFill>
                <a:schemeClr val="accent3"/>
              </a:solidFill>
              <a:ln w="19050">
                <a:noFill/>
              </a:ln>
              <a:effectLst/>
            </c:spPr>
            <c:extLst>
              <c:ext xmlns:c16="http://schemas.microsoft.com/office/drawing/2014/chart" uri="{C3380CC4-5D6E-409C-BE32-E72D297353CC}">
                <c16:uniqueId val="{00000005-46A2-7744-888C-9B7D9D876E1A}"/>
              </c:ext>
            </c:extLst>
          </c:dPt>
          <c:dPt>
            <c:idx val="3"/>
            <c:bubble3D val="0"/>
            <c:spPr>
              <a:solidFill>
                <a:schemeClr val="accent4"/>
              </a:solidFill>
              <a:ln w="19050">
                <a:noFill/>
              </a:ln>
              <a:effectLst/>
            </c:spPr>
            <c:extLst>
              <c:ext xmlns:c16="http://schemas.microsoft.com/office/drawing/2014/chart" uri="{C3380CC4-5D6E-409C-BE32-E72D297353CC}">
                <c16:uniqueId val="{00000007-46A2-7744-888C-9B7D9D876E1A}"/>
              </c:ext>
            </c:extLst>
          </c:dPt>
          <c:cat>
            <c:strRef>
              <c:f>Sheet1!$A$2:$A$5</c:f>
              <c:strCache>
                <c:ptCount val="2"/>
                <c:pt idx="0">
                  <c:v>1st Qtr</c:v>
                </c:pt>
                <c:pt idx="1">
                  <c:v>2nd Qtr</c:v>
                </c:pt>
              </c:strCache>
            </c:strRef>
          </c:cat>
          <c:val>
            <c:numRef>
              <c:f>Sheet1!$B$2:$B$5</c:f>
              <c:numCache>
                <c:formatCode>General</c:formatCode>
                <c:ptCount val="4"/>
                <c:pt idx="0">
                  <c:v>70</c:v>
                </c:pt>
                <c:pt idx="1">
                  <c:v>57</c:v>
                </c:pt>
              </c:numCache>
            </c:numRef>
          </c:val>
          <c:extLst>
            <c:ext xmlns:c16="http://schemas.microsoft.com/office/drawing/2014/chart" uri="{C3380CC4-5D6E-409C-BE32-E72D297353CC}">
              <c16:uniqueId val="{00000000-74CC-734D-81D8-064A7E5491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FF00"/>
              </a:solidFill>
              <a:ln w="19050">
                <a:noFill/>
              </a:ln>
              <a:effectLst/>
            </c:spPr>
            <c:extLst>
              <c:ext xmlns:c16="http://schemas.microsoft.com/office/drawing/2014/chart" uri="{C3380CC4-5D6E-409C-BE32-E72D297353CC}">
                <c16:uniqueId val="{00000001-74CC-734D-81D8-064A7E549159}"/>
              </c:ext>
            </c:extLst>
          </c:dPt>
          <c:dPt>
            <c:idx val="1"/>
            <c:bubble3D val="0"/>
            <c:spPr>
              <a:solidFill>
                <a:schemeClr val="tx1"/>
              </a:solidFill>
              <a:ln w="19050">
                <a:noFill/>
              </a:ln>
              <a:effectLst/>
            </c:spPr>
            <c:extLst>
              <c:ext xmlns:c16="http://schemas.microsoft.com/office/drawing/2014/chart" uri="{C3380CC4-5D6E-409C-BE32-E72D297353CC}">
                <c16:uniqueId val="{00000002-74CC-734D-81D8-064A7E549159}"/>
              </c:ext>
            </c:extLst>
          </c:dPt>
          <c:dPt>
            <c:idx val="2"/>
            <c:bubble3D val="0"/>
            <c:spPr>
              <a:solidFill>
                <a:schemeClr val="accent3"/>
              </a:solidFill>
              <a:ln w="19050">
                <a:noFill/>
              </a:ln>
              <a:effectLst/>
            </c:spPr>
            <c:extLst>
              <c:ext xmlns:c16="http://schemas.microsoft.com/office/drawing/2014/chart" uri="{C3380CC4-5D6E-409C-BE32-E72D297353CC}">
                <c16:uniqueId val="{00000005-AD6B-8749-B1B9-9BB5F0692E97}"/>
              </c:ext>
            </c:extLst>
          </c:dPt>
          <c:dPt>
            <c:idx val="3"/>
            <c:bubble3D val="0"/>
            <c:spPr>
              <a:solidFill>
                <a:schemeClr val="accent4"/>
              </a:solidFill>
              <a:ln w="19050">
                <a:noFill/>
              </a:ln>
              <a:effectLst/>
            </c:spPr>
            <c:extLst>
              <c:ext xmlns:c16="http://schemas.microsoft.com/office/drawing/2014/chart" uri="{C3380CC4-5D6E-409C-BE32-E72D297353CC}">
                <c16:uniqueId val="{00000007-AD6B-8749-B1B9-9BB5F0692E97}"/>
              </c:ext>
            </c:extLst>
          </c:dPt>
          <c:cat>
            <c:strRef>
              <c:f>Sheet1!$A$2:$A$5</c:f>
              <c:strCache>
                <c:ptCount val="2"/>
                <c:pt idx="0">
                  <c:v>1st Qtr</c:v>
                </c:pt>
                <c:pt idx="1">
                  <c:v>2nd Qtr</c:v>
                </c:pt>
              </c:strCache>
            </c:strRef>
          </c:cat>
          <c:val>
            <c:numRef>
              <c:f>Sheet1!$B$2:$B$5</c:f>
              <c:numCache>
                <c:formatCode>General</c:formatCode>
                <c:ptCount val="4"/>
                <c:pt idx="0">
                  <c:v>100</c:v>
                </c:pt>
                <c:pt idx="1">
                  <c:v>92</c:v>
                </c:pt>
              </c:numCache>
            </c:numRef>
          </c:val>
          <c:extLst>
            <c:ext xmlns:c16="http://schemas.microsoft.com/office/drawing/2014/chart" uri="{C3380CC4-5D6E-409C-BE32-E72D297353CC}">
              <c16:uniqueId val="{00000000-74CC-734D-81D8-064A7E5491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FF00"/>
              </a:solidFill>
              <a:ln w="19050">
                <a:noFill/>
              </a:ln>
              <a:effectLst/>
            </c:spPr>
            <c:extLst>
              <c:ext xmlns:c16="http://schemas.microsoft.com/office/drawing/2014/chart" uri="{C3380CC4-5D6E-409C-BE32-E72D297353CC}">
                <c16:uniqueId val="{00000001-74CC-734D-81D8-064A7E549159}"/>
              </c:ext>
            </c:extLst>
          </c:dPt>
          <c:dPt>
            <c:idx val="1"/>
            <c:bubble3D val="0"/>
            <c:spPr>
              <a:solidFill>
                <a:schemeClr val="tx1"/>
              </a:solidFill>
              <a:ln w="19050">
                <a:noFill/>
              </a:ln>
              <a:effectLst/>
            </c:spPr>
            <c:extLst>
              <c:ext xmlns:c16="http://schemas.microsoft.com/office/drawing/2014/chart" uri="{C3380CC4-5D6E-409C-BE32-E72D297353CC}">
                <c16:uniqueId val="{00000002-74CC-734D-81D8-064A7E549159}"/>
              </c:ext>
            </c:extLst>
          </c:dPt>
          <c:dPt>
            <c:idx val="2"/>
            <c:bubble3D val="0"/>
            <c:spPr>
              <a:solidFill>
                <a:schemeClr val="accent3"/>
              </a:solidFill>
              <a:ln w="19050">
                <a:noFill/>
              </a:ln>
              <a:effectLst/>
            </c:spPr>
            <c:extLst>
              <c:ext xmlns:c16="http://schemas.microsoft.com/office/drawing/2014/chart" uri="{C3380CC4-5D6E-409C-BE32-E72D297353CC}">
                <c16:uniqueId val="{00000005-46A2-7744-888C-9B7D9D876E1A}"/>
              </c:ext>
            </c:extLst>
          </c:dPt>
          <c:dPt>
            <c:idx val="3"/>
            <c:bubble3D val="0"/>
            <c:spPr>
              <a:solidFill>
                <a:schemeClr val="accent4"/>
              </a:solidFill>
              <a:ln w="19050">
                <a:noFill/>
              </a:ln>
              <a:effectLst/>
            </c:spPr>
            <c:extLst>
              <c:ext xmlns:c16="http://schemas.microsoft.com/office/drawing/2014/chart" uri="{C3380CC4-5D6E-409C-BE32-E72D297353CC}">
                <c16:uniqueId val="{00000007-46A2-7744-888C-9B7D9D876E1A}"/>
              </c:ext>
            </c:extLst>
          </c:dPt>
          <c:cat>
            <c:strRef>
              <c:f>Sheet1!$A$2:$A$5</c:f>
              <c:strCache>
                <c:ptCount val="2"/>
                <c:pt idx="0">
                  <c:v>1st Qtr</c:v>
                </c:pt>
                <c:pt idx="1">
                  <c:v>2nd Qtr</c:v>
                </c:pt>
              </c:strCache>
            </c:strRef>
          </c:cat>
          <c:val>
            <c:numRef>
              <c:f>Sheet1!$B$2:$B$5</c:f>
              <c:numCache>
                <c:formatCode>General</c:formatCode>
                <c:ptCount val="4"/>
                <c:pt idx="0">
                  <c:v>100</c:v>
                </c:pt>
                <c:pt idx="1">
                  <c:v>125</c:v>
                </c:pt>
              </c:numCache>
            </c:numRef>
          </c:val>
          <c:extLst>
            <c:ext xmlns:c16="http://schemas.microsoft.com/office/drawing/2014/chart" uri="{C3380CC4-5D6E-409C-BE32-E72D297353CC}">
              <c16:uniqueId val="{00000000-74CC-734D-81D8-064A7E5491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FFFF00"/>
              </a:solidFill>
              <a:ln w="19050">
                <a:noFill/>
              </a:ln>
              <a:effectLst/>
            </c:spPr>
            <c:extLst>
              <c:ext xmlns:c16="http://schemas.microsoft.com/office/drawing/2014/chart" uri="{C3380CC4-5D6E-409C-BE32-E72D297353CC}">
                <c16:uniqueId val="{00000001-74CC-734D-81D8-064A7E549159}"/>
              </c:ext>
            </c:extLst>
          </c:dPt>
          <c:dPt>
            <c:idx val="1"/>
            <c:bubble3D val="0"/>
            <c:spPr>
              <a:solidFill>
                <a:schemeClr val="tx1"/>
              </a:solidFill>
              <a:ln w="19050">
                <a:noFill/>
              </a:ln>
              <a:effectLst/>
            </c:spPr>
            <c:extLst>
              <c:ext xmlns:c16="http://schemas.microsoft.com/office/drawing/2014/chart" uri="{C3380CC4-5D6E-409C-BE32-E72D297353CC}">
                <c16:uniqueId val="{00000002-74CC-734D-81D8-064A7E549159}"/>
              </c:ext>
            </c:extLst>
          </c:dPt>
          <c:dPt>
            <c:idx val="2"/>
            <c:bubble3D val="0"/>
            <c:spPr>
              <a:solidFill>
                <a:schemeClr val="accent3"/>
              </a:solidFill>
              <a:ln w="19050">
                <a:noFill/>
              </a:ln>
              <a:effectLst/>
            </c:spPr>
            <c:extLst>
              <c:ext xmlns:c16="http://schemas.microsoft.com/office/drawing/2014/chart" uri="{C3380CC4-5D6E-409C-BE32-E72D297353CC}">
                <c16:uniqueId val="{00000005-46A2-7744-888C-9B7D9D876E1A}"/>
              </c:ext>
            </c:extLst>
          </c:dPt>
          <c:dPt>
            <c:idx val="3"/>
            <c:bubble3D val="0"/>
            <c:spPr>
              <a:solidFill>
                <a:schemeClr val="accent4"/>
              </a:solidFill>
              <a:ln w="19050">
                <a:noFill/>
              </a:ln>
              <a:effectLst/>
            </c:spPr>
            <c:extLst>
              <c:ext xmlns:c16="http://schemas.microsoft.com/office/drawing/2014/chart" uri="{C3380CC4-5D6E-409C-BE32-E72D297353CC}">
                <c16:uniqueId val="{00000007-46A2-7744-888C-9B7D9D876E1A}"/>
              </c:ext>
            </c:extLst>
          </c:dPt>
          <c:cat>
            <c:strRef>
              <c:f>Sheet1!$A$2:$A$5</c:f>
              <c:strCache>
                <c:ptCount val="2"/>
                <c:pt idx="0">
                  <c:v>1st Qtr</c:v>
                </c:pt>
                <c:pt idx="1">
                  <c:v>2nd Qtr</c:v>
                </c:pt>
              </c:strCache>
            </c:strRef>
          </c:cat>
          <c:val>
            <c:numRef>
              <c:f>Sheet1!$B$2:$B$5</c:f>
              <c:numCache>
                <c:formatCode>General</c:formatCode>
                <c:ptCount val="4"/>
                <c:pt idx="0">
                  <c:v>100</c:v>
                </c:pt>
                <c:pt idx="1">
                  <c:v>157</c:v>
                </c:pt>
              </c:numCache>
            </c:numRef>
          </c:val>
          <c:extLst>
            <c:ext xmlns:c16="http://schemas.microsoft.com/office/drawing/2014/chart" uri="{C3380CC4-5D6E-409C-BE32-E72D297353CC}">
              <c16:uniqueId val="{00000000-74CC-734D-81D8-064A7E5491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259" name="Shape 2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189" latinLnBrk="0">
      <a:lnSpc>
        <a:spcPct val="117999"/>
      </a:lnSpc>
      <a:defRPr sz="2200">
        <a:latin typeface="Helvetica Neue"/>
        <a:ea typeface="Helvetica Neue"/>
        <a:cs typeface="Helvetica Neue"/>
        <a:sym typeface="Helvetica Neue"/>
      </a:defRPr>
    </a:lvl1pPr>
    <a:lvl2pPr indent="228594" defTabSz="457189" latinLnBrk="0">
      <a:lnSpc>
        <a:spcPct val="117999"/>
      </a:lnSpc>
      <a:defRPr sz="2200">
        <a:latin typeface="Helvetica Neue"/>
        <a:ea typeface="Helvetica Neue"/>
        <a:cs typeface="Helvetica Neue"/>
        <a:sym typeface="Helvetica Neue"/>
      </a:defRPr>
    </a:lvl2pPr>
    <a:lvl3pPr indent="457189" defTabSz="457189" latinLnBrk="0">
      <a:lnSpc>
        <a:spcPct val="117999"/>
      </a:lnSpc>
      <a:defRPr sz="2200">
        <a:latin typeface="Helvetica Neue"/>
        <a:ea typeface="Helvetica Neue"/>
        <a:cs typeface="Helvetica Neue"/>
        <a:sym typeface="Helvetica Neue"/>
      </a:defRPr>
    </a:lvl3pPr>
    <a:lvl4pPr indent="685783" defTabSz="457189" latinLnBrk="0">
      <a:lnSpc>
        <a:spcPct val="117999"/>
      </a:lnSpc>
      <a:defRPr sz="2200">
        <a:latin typeface="Helvetica Neue"/>
        <a:ea typeface="Helvetica Neue"/>
        <a:cs typeface="Helvetica Neue"/>
        <a:sym typeface="Helvetica Neue"/>
      </a:defRPr>
    </a:lvl4pPr>
    <a:lvl5pPr indent="914377" defTabSz="457189" latinLnBrk="0">
      <a:lnSpc>
        <a:spcPct val="117999"/>
      </a:lnSpc>
      <a:defRPr sz="2200">
        <a:latin typeface="Helvetica Neue"/>
        <a:ea typeface="Helvetica Neue"/>
        <a:cs typeface="Helvetica Neue"/>
        <a:sym typeface="Helvetica Neue"/>
      </a:defRPr>
    </a:lvl5pPr>
    <a:lvl6pPr indent="1142971" defTabSz="457189" latinLnBrk="0">
      <a:lnSpc>
        <a:spcPct val="117999"/>
      </a:lnSpc>
      <a:defRPr sz="2200">
        <a:latin typeface="Helvetica Neue"/>
        <a:ea typeface="Helvetica Neue"/>
        <a:cs typeface="Helvetica Neue"/>
        <a:sym typeface="Helvetica Neue"/>
      </a:defRPr>
    </a:lvl6pPr>
    <a:lvl7pPr indent="1371566" defTabSz="457189" latinLnBrk="0">
      <a:lnSpc>
        <a:spcPct val="117999"/>
      </a:lnSpc>
      <a:defRPr sz="2200">
        <a:latin typeface="Helvetica Neue"/>
        <a:ea typeface="Helvetica Neue"/>
        <a:cs typeface="Helvetica Neue"/>
        <a:sym typeface="Helvetica Neue"/>
      </a:defRPr>
    </a:lvl7pPr>
    <a:lvl8pPr indent="1600160" defTabSz="457189" latinLnBrk="0">
      <a:lnSpc>
        <a:spcPct val="117999"/>
      </a:lnSpc>
      <a:defRPr sz="2200">
        <a:latin typeface="Helvetica Neue"/>
        <a:ea typeface="Helvetica Neue"/>
        <a:cs typeface="Helvetica Neue"/>
        <a:sym typeface="Helvetica Neue"/>
      </a:defRPr>
    </a:lvl8pPr>
    <a:lvl9pPr indent="1828754" defTabSz="457189"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1" name="Picture Placeholder 29">
            <a:extLst>
              <a:ext uri="{FF2B5EF4-FFF2-40B4-BE49-F238E27FC236}">
                <a16:creationId xmlns:a16="http://schemas.microsoft.com/office/drawing/2014/main" id="{2EFFE75D-7E37-8C41-B1BC-369DF8BEDD13}"/>
              </a:ext>
            </a:extLst>
          </p:cNvPr>
          <p:cNvSpPr>
            <a:spLocks noGrp="1"/>
          </p:cNvSpPr>
          <p:nvPr>
            <p:ph type="pic" sz="quarter" idx="12"/>
          </p:nvPr>
        </p:nvSpPr>
        <p:spPr>
          <a:xfrm>
            <a:off x="304800" y="365125"/>
            <a:ext cx="11887200" cy="12606338"/>
          </a:xfrm>
          <a:solidFill>
            <a:schemeClr val="tx1"/>
          </a:solidFill>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8DB8CE5E-08BE-7A49-B9D1-88A629CCFA24}"/>
              </a:ext>
            </a:extLst>
          </p:cNvPr>
          <p:cNvSpPr>
            <a:spLocks noGrp="1"/>
          </p:cNvSpPr>
          <p:nvPr>
            <p:ph type="ctrTitle"/>
          </p:nvPr>
        </p:nvSpPr>
        <p:spPr>
          <a:xfrm>
            <a:off x="698238" y="5528789"/>
            <a:ext cx="10884162" cy="2279010"/>
          </a:xfrm>
        </p:spPr>
        <p:txBody>
          <a:bodyPr vert="horz" wrap="square" lIns="0" tIns="0" rIns="0" bIns="0" anchor="t" anchorCtr="0">
            <a:noAutofit/>
          </a:bodyPr>
          <a:lstStyle>
            <a:lvl1pPr algn="l">
              <a:lnSpc>
                <a:spcPct val="100000"/>
              </a:lnSpc>
              <a:defRPr sz="4000" b="1" i="0" cap="all" baseline="0">
                <a:ln>
                  <a:noFill/>
                </a:ln>
                <a:solidFill>
                  <a:srgbClr val="FFFF00"/>
                </a:solidFill>
                <a:latin typeface="Futura" panose="020B0602020204020303" pitchFamily="34" charset="-79"/>
                <a:cs typeface="Futura" panose="020B0602020204020303" pitchFamily="34" charset="-79"/>
              </a:defRPr>
            </a:lvl1pPr>
          </a:lstStyle>
          <a:p>
            <a:r>
              <a:rPr lang="en-US" dirty="0"/>
              <a:t>Click to edit Master title style</a:t>
            </a:r>
          </a:p>
        </p:txBody>
      </p:sp>
      <p:sp>
        <p:nvSpPr>
          <p:cNvPr id="7" name="Subtitle 2">
            <a:extLst>
              <a:ext uri="{FF2B5EF4-FFF2-40B4-BE49-F238E27FC236}">
                <a16:creationId xmlns:a16="http://schemas.microsoft.com/office/drawing/2014/main" id="{5E987E96-9CF9-254B-A9CC-334ED3814799}"/>
              </a:ext>
            </a:extLst>
          </p:cNvPr>
          <p:cNvSpPr>
            <a:spLocks noGrp="1"/>
          </p:cNvSpPr>
          <p:nvPr>
            <p:ph type="subTitle" idx="1"/>
          </p:nvPr>
        </p:nvSpPr>
        <p:spPr>
          <a:xfrm>
            <a:off x="698238" y="3376756"/>
            <a:ext cx="10884162" cy="1938992"/>
          </a:xfrm>
        </p:spPr>
        <p:txBody>
          <a:bodyPr lIns="0" tIns="0" rIns="0" bIns="0" anchor="t">
            <a:normAutofit/>
          </a:bodyPr>
          <a:lstStyle>
            <a:lvl1pPr marL="0" indent="0" algn="l">
              <a:lnSpc>
                <a:spcPct val="100000"/>
              </a:lnSpc>
              <a:buNone/>
              <a:defRPr sz="7000" b="1" i="0" cap="all" baseline="0">
                <a:solidFill>
                  <a:schemeClr val="bg1"/>
                </a:solidFill>
                <a:latin typeface="Futura" panose="020B0602020204020303" pitchFamily="34" charset="-79"/>
                <a:cs typeface="Futura" panose="020B0602020204020303" pitchFamily="34" charset="-79"/>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6" name="Slide Number Placeholder 18">
            <a:extLst>
              <a:ext uri="{FF2B5EF4-FFF2-40B4-BE49-F238E27FC236}">
                <a16:creationId xmlns:a16="http://schemas.microsoft.com/office/drawing/2014/main" id="{53ABB014-0B0E-1143-97BC-DB21D3E8BDBD}"/>
              </a:ext>
            </a:extLst>
          </p:cNvPr>
          <p:cNvSpPr>
            <a:spLocks noGrp="1"/>
          </p:cNvSpPr>
          <p:nvPr>
            <p:ph type="sldNum" sz="quarter" idx="11"/>
          </p:nvPr>
        </p:nvSpPr>
        <p:spPr>
          <a:xfrm>
            <a:off x="18587605" y="12971236"/>
            <a:ext cx="5486400" cy="730251"/>
          </a:xfrm>
        </p:spPr>
        <p:txBody>
          <a:bodyPr/>
          <a:lstStyle>
            <a:lvl1pPr>
              <a:defRPr sz="1200" b="1"/>
            </a:lvl1pPr>
          </a:lstStyle>
          <a:p>
            <a:fld id="{3C8488BC-262A-7B45-9AC5-936CD4A95B33}"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7941653F-1F14-2B4A-8171-1C97ABD19B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116" y="13185254"/>
            <a:ext cx="1896595" cy="341623"/>
          </a:xfrm>
          <a:prstGeom prst="rect">
            <a:avLst/>
          </a:prstGeom>
        </p:spPr>
      </p:pic>
      <p:pic>
        <p:nvPicPr>
          <p:cNvPr id="12" name="Picture 11">
            <a:extLst>
              <a:ext uri="{FF2B5EF4-FFF2-40B4-BE49-F238E27FC236}">
                <a16:creationId xmlns:a16="http://schemas.microsoft.com/office/drawing/2014/main" id="{D015587A-F036-8D4D-AE91-6EE93C76F0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56274" y="13243473"/>
            <a:ext cx="973315" cy="332757"/>
          </a:xfrm>
          <a:prstGeom prst="rect">
            <a:avLst/>
          </a:prstGeom>
        </p:spPr>
      </p:pic>
      <p:pic>
        <p:nvPicPr>
          <p:cNvPr id="14" name="Picture 13" descr="A close up of a logo&#10;&#10;Description automatically generated">
            <a:extLst>
              <a:ext uri="{FF2B5EF4-FFF2-40B4-BE49-F238E27FC236}">
                <a16:creationId xmlns:a16="http://schemas.microsoft.com/office/drawing/2014/main" id="{58066EE5-E8E2-7645-BA21-CB8BE2D57A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2678" y="13141064"/>
            <a:ext cx="1063376" cy="465860"/>
          </a:xfrm>
          <a:prstGeom prst="rect">
            <a:avLst/>
          </a:prstGeom>
        </p:spPr>
      </p:pic>
      <p:cxnSp>
        <p:nvCxnSpPr>
          <p:cNvPr id="4" name="Straight Connector 3">
            <a:extLst>
              <a:ext uri="{FF2B5EF4-FFF2-40B4-BE49-F238E27FC236}">
                <a16:creationId xmlns:a16="http://schemas.microsoft.com/office/drawing/2014/main" id="{516CA217-1EE7-CF47-87D6-EB3E3107F7DA}"/>
              </a:ext>
            </a:extLst>
          </p:cNvPr>
          <p:cNvCxnSpPr/>
          <p:nvPr userDrawn="1"/>
        </p:nvCxnSpPr>
        <p:spPr>
          <a:xfrm flipV="1">
            <a:off x="3783108" y="13141064"/>
            <a:ext cx="0" cy="44403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04412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IG TEXT">
    <p:bg>
      <p:bgPr>
        <a:solidFill>
          <a:schemeClr val="tx1"/>
        </a:solidFill>
        <a:effectLst/>
      </p:bgPr>
    </p:bg>
    <p:spTree>
      <p:nvGrpSpPr>
        <p:cNvPr id="1" name=""/>
        <p:cNvGrpSpPr/>
        <p:nvPr/>
      </p:nvGrpSpPr>
      <p:grpSpPr>
        <a:xfrm>
          <a:off x="0" y="0"/>
          <a:ext cx="0" cy="0"/>
          <a:chOff x="0" y="0"/>
          <a:chExt cx="0" cy="0"/>
        </a:xfrm>
      </p:grpSpPr>
      <p:sp>
        <p:nvSpPr>
          <p:cNvPr id="31" name="Picture Placeholder 29">
            <a:extLst>
              <a:ext uri="{FF2B5EF4-FFF2-40B4-BE49-F238E27FC236}">
                <a16:creationId xmlns:a16="http://schemas.microsoft.com/office/drawing/2014/main" id="{2EFFE75D-7E37-8C41-B1BC-369DF8BEDD13}"/>
              </a:ext>
            </a:extLst>
          </p:cNvPr>
          <p:cNvSpPr>
            <a:spLocks noGrp="1"/>
          </p:cNvSpPr>
          <p:nvPr>
            <p:ph type="pic" sz="quarter" idx="12"/>
          </p:nvPr>
        </p:nvSpPr>
        <p:spPr>
          <a:xfrm>
            <a:off x="304800" y="365125"/>
            <a:ext cx="11887200" cy="12606338"/>
          </a:xfrm>
          <a:solidFill>
            <a:schemeClr val="tx1"/>
          </a:solidFill>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8DB8CE5E-08BE-7A49-B9D1-88A629CCFA24}"/>
              </a:ext>
            </a:extLst>
          </p:cNvPr>
          <p:cNvSpPr>
            <a:spLocks noGrp="1"/>
          </p:cNvSpPr>
          <p:nvPr>
            <p:ph type="ctrTitle"/>
          </p:nvPr>
        </p:nvSpPr>
        <p:spPr>
          <a:xfrm>
            <a:off x="698238" y="5528789"/>
            <a:ext cx="10884162" cy="2279010"/>
          </a:xfrm>
        </p:spPr>
        <p:txBody>
          <a:bodyPr vert="horz" wrap="square" lIns="0" tIns="0" rIns="0" bIns="0" anchor="t" anchorCtr="0">
            <a:noAutofit/>
          </a:bodyPr>
          <a:lstStyle>
            <a:lvl1pPr algn="l">
              <a:lnSpc>
                <a:spcPct val="100000"/>
              </a:lnSpc>
              <a:defRPr sz="4000" b="1" i="0" cap="all" baseline="0">
                <a:ln>
                  <a:noFill/>
                </a:ln>
                <a:solidFill>
                  <a:srgbClr val="FFFF00"/>
                </a:solidFill>
                <a:latin typeface="Futura" panose="020B0602020204020303" pitchFamily="34" charset="-79"/>
                <a:cs typeface="Futura" panose="020B0602020204020303" pitchFamily="34" charset="-79"/>
              </a:defRPr>
            </a:lvl1pPr>
          </a:lstStyle>
          <a:p>
            <a:r>
              <a:rPr lang="en-US" dirty="0"/>
              <a:t>Click to edit Master title style</a:t>
            </a:r>
          </a:p>
        </p:txBody>
      </p:sp>
      <p:sp>
        <p:nvSpPr>
          <p:cNvPr id="7" name="Subtitle 2">
            <a:extLst>
              <a:ext uri="{FF2B5EF4-FFF2-40B4-BE49-F238E27FC236}">
                <a16:creationId xmlns:a16="http://schemas.microsoft.com/office/drawing/2014/main" id="{5E987E96-9CF9-254B-A9CC-334ED3814799}"/>
              </a:ext>
            </a:extLst>
          </p:cNvPr>
          <p:cNvSpPr>
            <a:spLocks noGrp="1"/>
          </p:cNvSpPr>
          <p:nvPr>
            <p:ph type="subTitle" idx="1"/>
          </p:nvPr>
        </p:nvSpPr>
        <p:spPr>
          <a:xfrm>
            <a:off x="698238" y="3376756"/>
            <a:ext cx="10884162" cy="1938992"/>
          </a:xfrm>
        </p:spPr>
        <p:txBody>
          <a:bodyPr lIns="0" tIns="0" rIns="0" bIns="0" anchor="t">
            <a:normAutofit/>
          </a:bodyPr>
          <a:lstStyle>
            <a:lvl1pPr marL="0" indent="0" algn="l">
              <a:lnSpc>
                <a:spcPct val="100000"/>
              </a:lnSpc>
              <a:buNone/>
              <a:defRPr sz="7000" b="1" i="0" cap="all" baseline="0">
                <a:solidFill>
                  <a:schemeClr val="bg1"/>
                </a:solidFill>
                <a:latin typeface="Futura" panose="020B0602020204020303" pitchFamily="34" charset="-79"/>
                <a:cs typeface="Futura" panose="020B0602020204020303" pitchFamily="34" charset="-79"/>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6" name="Slide Number Placeholder 18">
            <a:extLst>
              <a:ext uri="{FF2B5EF4-FFF2-40B4-BE49-F238E27FC236}">
                <a16:creationId xmlns:a16="http://schemas.microsoft.com/office/drawing/2014/main" id="{53ABB014-0B0E-1143-97BC-DB21D3E8BDBD}"/>
              </a:ext>
            </a:extLst>
          </p:cNvPr>
          <p:cNvSpPr>
            <a:spLocks noGrp="1"/>
          </p:cNvSpPr>
          <p:nvPr>
            <p:ph type="sldNum" sz="quarter" idx="11"/>
          </p:nvPr>
        </p:nvSpPr>
        <p:spPr>
          <a:xfrm>
            <a:off x="18587605" y="12971236"/>
            <a:ext cx="5486400" cy="730251"/>
          </a:xfrm>
        </p:spPr>
        <p:txBody>
          <a:bodyPr/>
          <a:lstStyle>
            <a:lvl1pPr>
              <a:defRPr sz="1200" b="1">
                <a:solidFill>
                  <a:schemeClr val="bg1">
                    <a:lumMod val="95000"/>
                  </a:schemeClr>
                </a:solidFill>
              </a:defRPr>
            </a:lvl1pPr>
          </a:lstStyle>
          <a:p>
            <a:fld id="{3C8488BC-262A-7B45-9AC5-936CD4A95B33}" type="slidenum">
              <a:rPr lang="en-US" smtClean="0"/>
              <a:pPr/>
              <a:t>‹#›</a:t>
            </a:fld>
            <a:endParaRPr lang="en-US" dirty="0"/>
          </a:p>
        </p:txBody>
      </p:sp>
      <p:pic>
        <p:nvPicPr>
          <p:cNvPr id="10" name="Picture 9">
            <a:extLst>
              <a:ext uri="{FF2B5EF4-FFF2-40B4-BE49-F238E27FC236}">
                <a16:creationId xmlns:a16="http://schemas.microsoft.com/office/drawing/2014/main" id="{7941653F-1F14-2B4A-8171-1C97ABD19B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806" y="13185254"/>
            <a:ext cx="1896595" cy="341622"/>
          </a:xfrm>
          <a:prstGeom prst="rect">
            <a:avLst/>
          </a:prstGeom>
        </p:spPr>
      </p:pic>
      <p:pic>
        <p:nvPicPr>
          <p:cNvPr id="14" name="Picture 13">
            <a:extLst>
              <a:ext uri="{FF2B5EF4-FFF2-40B4-BE49-F238E27FC236}">
                <a16:creationId xmlns:a16="http://schemas.microsoft.com/office/drawing/2014/main" id="{58066EE5-E8E2-7645-BA21-CB8BE2D57A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2678" y="13123135"/>
            <a:ext cx="1063376" cy="465859"/>
          </a:xfrm>
          <a:prstGeom prst="rect">
            <a:avLst/>
          </a:prstGeom>
        </p:spPr>
      </p:pic>
      <p:pic>
        <p:nvPicPr>
          <p:cNvPr id="18" name="Picture 17">
            <a:extLst>
              <a:ext uri="{FF2B5EF4-FFF2-40B4-BE49-F238E27FC236}">
                <a16:creationId xmlns:a16="http://schemas.microsoft.com/office/drawing/2014/main" id="{D4F944C8-5B10-E442-9CB4-C7C3331157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92140" y="13225545"/>
            <a:ext cx="973314" cy="332756"/>
          </a:xfrm>
          <a:prstGeom prst="rect">
            <a:avLst/>
          </a:prstGeom>
        </p:spPr>
      </p:pic>
      <p:cxnSp>
        <p:nvCxnSpPr>
          <p:cNvPr id="19" name="Straight Connector 18">
            <a:extLst>
              <a:ext uri="{FF2B5EF4-FFF2-40B4-BE49-F238E27FC236}">
                <a16:creationId xmlns:a16="http://schemas.microsoft.com/office/drawing/2014/main" id="{90D4E409-F25C-F346-AE2C-11EF62766962}"/>
              </a:ext>
            </a:extLst>
          </p:cNvPr>
          <p:cNvCxnSpPr/>
          <p:nvPr userDrawn="1"/>
        </p:nvCxnSpPr>
        <p:spPr>
          <a:xfrm flipV="1">
            <a:off x="3783108" y="13141064"/>
            <a:ext cx="0" cy="44403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6408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_back_imag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776C42A-F22F-3F48-9BD7-244F433430E5}"/>
              </a:ext>
            </a:extLst>
          </p:cNvPr>
          <p:cNvSpPr>
            <a:spLocks noGrp="1"/>
          </p:cNvSpPr>
          <p:nvPr>
            <p:ph type="pic" sz="quarter" idx="12"/>
          </p:nvPr>
        </p:nvSpPr>
        <p:spPr>
          <a:xfrm>
            <a:off x="415636" y="476601"/>
            <a:ext cx="23658368" cy="12307270"/>
          </a:xfrm>
        </p:spPr>
        <p:txBody>
          <a:bodyPr/>
          <a:lstStyle/>
          <a:p>
            <a:endParaRPr lang="en-US" dirty="0"/>
          </a:p>
        </p:txBody>
      </p:sp>
      <p:sp>
        <p:nvSpPr>
          <p:cNvPr id="2" name="Title 1">
            <a:extLst>
              <a:ext uri="{FF2B5EF4-FFF2-40B4-BE49-F238E27FC236}">
                <a16:creationId xmlns:a16="http://schemas.microsoft.com/office/drawing/2014/main" id="{8DB8CE5E-08BE-7A49-B9D1-88A629CCFA24}"/>
              </a:ext>
            </a:extLst>
          </p:cNvPr>
          <p:cNvSpPr>
            <a:spLocks noGrp="1"/>
          </p:cNvSpPr>
          <p:nvPr>
            <p:ph type="ctrTitle"/>
          </p:nvPr>
        </p:nvSpPr>
        <p:spPr>
          <a:xfrm>
            <a:off x="856260" y="3536703"/>
            <a:ext cx="11335740" cy="8579097"/>
          </a:xfrm>
        </p:spPr>
        <p:txBody>
          <a:bodyPr vert="horz" wrap="square" lIns="0" tIns="0" rIns="0" bIns="0" anchor="t" anchorCtr="0">
            <a:normAutofit/>
          </a:bodyPr>
          <a:lstStyle>
            <a:lvl1pPr marL="0" indent="0" algn="l">
              <a:lnSpc>
                <a:spcPct val="100000"/>
              </a:lnSpc>
              <a:buFontTx/>
              <a:buNone/>
              <a:defRPr sz="3000" b="0" i="0" cap="none" baseline="0">
                <a:ln>
                  <a:noFill/>
                </a:ln>
                <a:solidFill>
                  <a:schemeClr val="bg1"/>
                </a:solidFill>
                <a:latin typeface="Futura Medium" panose="020B0602020204020303" pitchFamily="34" charset="-79"/>
                <a:cs typeface="Futura Medium" panose="020B0602020204020303" pitchFamily="34" charset="-79"/>
              </a:defRPr>
            </a:lvl1pPr>
          </a:lstStyle>
          <a:p>
            <a:r>
              <a:rPr lang="en-US" dirty="0"/>
              <a:t>Click to edit Master title style</a:t>
            </a:r>
          </a:p>
        </p:txBody>
      </p:sp>
      <p:sp>
        <p:nvSpPr>
          <p:cNvPr id="7" name="Subtitle 2">
            <a:extLst>
              <a:ext uri="{FF2B5EF4-FFF2-40B4-BE49-F238E27FC236}">
                <a16:creationId xmlns:a16="http://schemas.microsoft.com/office/drawing/2014/main" id="{5E987E96-9CF9-254B-A9CC-334ED3814799}"/>
              </a:ext>
            </a:extLst>
          </p:cNvPr>
          <p:cNvSpPr>
            <a:spLocks noGrp="1"/>
          </p:cNvSpPr>
          <p:nvPr>
            <p:ph type="subTitle" idx="1"/>
          </p:nvPr>
        </p:nvSpPr>
        <p:spPr>
          <a:xfrm>
            <a:off x="856259" y="932129"/>
            <a:ext cx="11166764" cy="1938992"/>
          </a:xfrm>
        </p:spPr>
        <p:txBody>
          <a:bodyPr lIns="0" tIns="0" rIns="0" bIns="0" anchor="t">
            <a:normAutofit/>
          </a:bodyPr>
          <a:lstStyle>
            <a:lvl1pPr marL="0" indent="0" algn="l">
              <a:lnSpc>
                <a:spcPct val="100000"/>
              </a:lnSpc>
              <a:buNone/>
              <a:defRPr sz="7000" b="1" i="0" cap="all" baseline="0">
                <a:solidFill>
                  <a:srgbClr val="FFFF00"/>
                </a:solidFill>
                <a:latin typeface="Futura" panose="020B0602020204020303" pitchFamily="34" charset="-79"/>
                <a:cs typeface="Futura" panose="020B0602020204020303" pitchFamily="34" charset="-79"/>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6" name="Slide Number Placeholder 18">
            <a:extLst>
              <a:ext uri="{FF2B5EF4-FFF2-40B4-BE49-F238E27FC236}">
                <a16:creationId xmlns:a16="http://schemas.microsoft.com/office/drawing/2014/main" id="{53ABB014-0B0E-1143-97BC-DB21D3E8BDBD}"/>
              </a:ext>
            </a:extLst>
          </p:cNvPr>
          <p:cNvSpPr>
            <a:spLocks noGrp="1"/>
          </p:cNvSpPr>
          <p:nvPr>
            <p:ph type="sldNum" sz="quarter" idx="11"/>
          </p:nvPr>
        </p:nvSpPr>
        <p:spPr>
          <a:xfrm>
            <a:off x="18587605" y="12971236"/>
            <a:ext cx="5486400" cy="730251"/>
          </a:xfrm>
        </p:spPr>
        <p:txBody>
          <a:bodyPr/>
          <a:lstStyle>
            <a:lvl1pPr>
              <a:defRPr sz="1200" b="1">
                <a:solidFill>
                  <a:schemeClr val="bg1">
                    <a:lumMod val="95000"/>
                  </a:schemeClr>
                </a:solidFill>
              </a:defRPr>
            </a:lvl1pPr>
          </a:lstStyle>
          <a:p>
            <a:fld id="{3C8488BC-262A-7B45-9AC5-936CD4A95B33}" type="slidenum">
              <a:rPr lang="en-US" smtClean="0"/>
              <a:pPr/>
              <a:t>‹#›</a:t>
            </a:fld>
            <a:endParaRPr lang="en-US" dirty="0"/>
          </a:p>
        </p:txBody>
      </p:sp>
      <p:pic>
        <p:nvPicPr>
          <p:cNvPr id="9" name="Picture 8">
            <a:extLst>
              <a:ext uri="{FF2B5EF4-FFF2-40B4-BE49-F238E27FC236}">
                <a16:creationId xmlns:a16="http://schemas.microsoft.com/office/drawing/2014/main" id="{A550DE69-EDD8-BE42-9C81-8561BB853A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806" y="13185254"/>
            <a:ext cx="1896595" cy="341622"/>
          </a:xfrm>
          <a:prstGeom prst="rect">
            <a:avLst/>
          </a:prstGeom>
        </p:spPr>
      </p:pic>
      <p:pic>
        <p:nvPicPr>
          <p:cNvPr id="12" name="Picture 11">
            <a:extLst>
              <a:ext uri="{FF2B5EF4-FFF2-40B4-BE49-F238E27FC236}">
                <a16:creationId xmlns:a16="http://schemas.microsoft.com/office/drawing/2014/main" id="{67E693AD-254F-2849-B513-B2F3C324B3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2678" y="13123135"/>
            <a:ext cx="1063376" cy="465859"/>
          </a:xfrm>
          <a:prstGeom prst="rect">
            <a:avLst/>
          </a:prstGeom>
        </p:spPr>
      </p:pic>
      <p:pic>
        <p:nvPicPr>
          <p:cNvPr id="13" name="Picture 12">
            <a:extLst>
              <a:ext uri="{FF2B5EF4-FFF2-40B4-BE49-F238E27FC236}">
                <a16:creationId xmlns:a16="http://schemas.microsoft.com/office/drawing/2014/main" id="{A3EF6D68-BF99-4A4C-89E1-BED2B65426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92140" y="13225545"/>
            <a:ext cx="973314" cy="332756"/>
          </a:xfrm>
          <a:prstGeom prst="rect">
            <a:avLst/>
          </a:prstGeom>
        </p:spPr>
      </p:pic>
      <p:cxnSp>
        <p:nvCxnSpPr>
          <p:cNvPr id="15" name="Straight Connector 14">
            <a:extLst>
              <a:ext uri="{FF2B5EF4-FFF2-40B4-BE49-F238E27FC236}">
                <a16:creationId xmlns:a16="http://schemas.microsoft.com/office/drawing/2014/main" id="{AEC1B3E4-24DB-944A-923E-D7135BD49619}"/>
              </a:ext>
            </a:extLst>
          </p:cNvPr>
          <p:cNvCxnSpPr/>
          <p:nvPr userDrawn="1"/>
        </p:nvCxnSpPr>
        <p:spPr>
          <a:xfrm flipV="1">
            <a:off x="3783108" y="13141064"/>
            <a:ext cx="0" cy="44403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388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lumMod val="95000"/>
            <a:lumOff val="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44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IG TEXT">
    <p:spTree>
      <p:nvGrpSpPr>
        <p:cNvPr id="1" name=""/>
        <p:cNvGrpSpPr/>
        <p:nvPr/>
      </p:nvGrpSpPr>
      <p:grpSpPr>
        <a:xfrm>
          <a:off x="0" y="0"/>
          <a:ext cx="0" cy="0"/>
          <a:chOff x="0" y="0"/>
          <a:chExt cx="0" cy="0"/>
        </a:xfrm>
      </p:grpSpPr>
      <p:sp>
        <p:nvSpPr>
          <p:cNvPr id="6" name="Slide Number Placeholder 18">
            <a:extLst>
              <a:ext uri="{FF2B5EF4-FFF2-40B4-BE49-F238E27FC236}">
                <a16:creationId xmlns:a16="http://schemas.microsoft.com/office/drawing/2014/main" id="{53ABB014-0B0E-1143-97BC-DB21D3E8BDBD}"/>
              </a:ext>
            </a:extLst>
          </p:cNvPr>
          <p:cNvSpPr>
            <a:spLocks noGrp="1"/>
          </p:cNvSpPr>
          <p:nvPr>
            <p:ph type="sldNum" sz="quarter" idx="11"/>
          </p:nvPr>
        </p:nvSpPr>
        <p:spPr>
          <a:xfrm>
            <a:off x="18587605" y="12971236"/>
            <a:ext cx="5486400" cy="730251"/>
          </a:xfrm>
        </p:spPr>
        <p:txBody>
          <a:bodyPr/>
          <a:lstStyle>
            <a:lvl1pPr>
              <a:defRPr sz="1200" b="1"/>
            </a:lvl1pPr>
          </a:lstStyle>
          <a:p>
            <a:fld id="{3C8488BC-262A-7B45-9AC5-936CD4A95B33}" type="slidenum">
              <a:rPr lang="en-US" smtClean="0"/>
              <a:pPr/>
              <a:t>‹#›</a:t>
            </a:fld>
            <a:endParaRPr lang="en-US" dirty="0"/>
          </a:p>
        </p:txBody>
      </p:sp>
      <p:sp>
        <p:nvSpPr>
          <p:cNvPr id="32" name="Picture Placeholder 3">
            <a:extLst>
              <a:ext uri="{FF2B5EF4-FFF2-40B4-BE49-F238E27FC236}">
                <a16:creationId xmlns:a16="http://schemas.microsoft.com/office/drawing/2014/main" id="{0784D006-733B-6443-A76F-72736972C1EC}"/>
              </a:ext>
            </a:extLst>
          </p:cNvPr>
          <p:cNvSpPr>
            <a:spLocks noGrp="1"/>
          </p:cNvSpPr>
          <p:nvPr>
            <p:ph type="pic" sz="quarter" idx="12"/>
          </p:nvPr>
        </p:nvSpPr>
        <p:spPr>
          <a:xfrm>
            <a:off x="1384300" y="704850"/>
            <a:ext cx="7061200" cy="3848100"/>
          </a:xfrm>
          <a:solidFill>
            <a:schemeClr val="tx1">
              <a:lumMod val="95000"/>
              <a:lumOff val="5000"/>
            </a:schemeClr>
          </a:solidFill>
        </p:spPr>
        <p:txBody>
          <a:bodyPr/>
          <a:lstStyle>
            <a:lvl1pPr marL="0" indent="0">
              <a:buNone/>
              <a:defRPr/>
            </a:lvl1pPr>
          </a:lstStyle>
          <a:p>
            <a:endParaRPr lang="en-US" dirty="0"/>
          </a:p>
        </p:txBody>
      </p:sp>
      <p:sp>
        <p:nvSpPr>
          <p:cNvPr id="33" name="Picture Placeholder 3">
            <a:extLst>
              <a:ext uri="{FF2B5EF4-FFF2-40B4-BE49-F238E27FC236}">
                <a16:creationId xmlns:a16="http://schemas.microsoft.com/office/drawing/2014/main" id="{E72161B5-784C-EF4A-8A3B-19316453AC1D}"/>
              </a:ext>
            </a:extLst>
          </p:cNvPr>
          <p:cNvSpPr>
            <a:spLocks noGrp="1"/>
          </p:cNvSpPr>
          <p:nvPr>
            <p:ph type="pic" sz="quarter" idx="13"/>
          </p:nvPr>
        </p:nvSpPr>
        <p:spPr>
          <a:xfrm>
            <a:off x="8660822" y="704850"/>
            <a:ext cx="7061200" cy="3848100"/>
          </a:xfrm>
          <a:solidFill>
            <a:schemeClr val="tx1">
              <a:lumMod val="95000"/>
              <a:lumOff val="5000"/>
            </a:schemeClr>
          </a:solidFill>
        </p:spPr>
        <p:txBody>
          <a:bodyPr/>
          <a:lstStyle>
            <a:lvl1pPr marL="0" indent="0">
              <a:buNone/>
              <a:defRPr/>
            </a:lvl1pPr>
          </a:lstStyle>
          <a:p>
            <a:endParaRPr lang="en-US" dirty="0"/>
          </a:p>
        </p:txBody>
      </p:sp>
      <p:sp>
        <p:nvSpPr>
          <p:cNvPr id="34" name="Picture Placeholder 3">
            <a:extLst>
              <a:ext uri="{FF2B5EF4-FFF2-40B4-BE49-F238E27FC236}">
                <a16:creationId xmlns:a16="http://schemas.microsoft.com/office/drawing/2014/main" id="{BB3C7657-B931-0B44-9DDB-B5E401057865}"/>
              </a:ext>
            </a:extLst>
          </p:cNvPr>
          <p:cNvSpPr>
            <a:spLocks noGrp="1"/>
          </p:cNvSpPr>
          <p:nvPr>
            <p:ph type="pic" sz="quarter" idx="14"/>
          </p:nvPr>
        </p:nvSpPr>
        <p:spPr>
          <a:xfrm>
            <a:off x="15956972" y="704850"/>
            <a:ext cx="7061200" cy="3848100"/>
          </a:xfrm>
          <a:solidFill>
            <a:schemeClr val="tx1">
              <a:lumMod val="95000"/>
              <a:lumOff val="5000"/>
            </a:schemeClr>
          </a:solidFill>
        </p:spPr>
        <p:txBody>
          <a:bodyPr/>
          <a:lstStyle>
            <a:lvl1pPr marL="0" indent="0">
              <a:buNone/>
              <a:defRPr/>
            </a:lvl1pPr>
          </a:lstStyle>
          <a:p>
            <a:endParaRPr lang="en-US" dirty="0"/>
          </a:p>
        </p:txBody>
      </p:sp>
      <p:sp>
        <p:nvSpPr>
          <p:cNvPr id="35" name="Picture Placeholder 3">
            <a:extLst>
              <a:ext uri="{FF2B5EF4-FFF2-40B4-BE49-F238E27FC236}">
                <a16:creationId xmlns:a16="http://schemas.microsoft.com/office/drawing/2014/main" id="{2127CE18-BCCF-D74F-A127-DD1380FFAD61}"/>
              </a:ext>
            </a:extLst>
          </p:cNvPr>
          <p:cNvSpPr>
            <a:spLocks noGrp="1"/>
          </p:cNvSpPr>
          <p:nvPr>
            <p:ph type="pic" sz="quarter" idx="15"/>
          </p:nvPr>
        </p:nvSpPr>
        <p:spPr>
          <a:xfrm>
            <a:off x="1384300" y="4838700"/>
            <a:ext cx="7061200" cy="3848100"/>
          </a:xfrm>
          <a:solidFill>
            <a:schemeClr val="tx1">
              <a:lumMod val="95000"/>
              <a:lumOff val="5000"/>
            </a:schemeClr>
          </a:solidFill>
        </p:spPr>
        <p:txBody>
          <a:bodyPr/>
          <a:lstStyle>
            <a:lvl1pPr marL="0" indent="0">
              <a:buNone/>
              <a:defRPr/>
            </a:lvl1pPr>
          </a:lstStyle>
          <a:p>
            <a:endParaRPr lang="en-US" dirty="0"/>
          </a:p>
        </p:txBody>
      </p:sp>
      <p:sp>
        <p:nvSpPr>
          <p:cNvPr id="36" name="Picture Placeholder 3">
            <a:extLst>
              <a:ext uri="{FF2B5EF4-FFF2-40B4-BE49-F238E27FC236}">
                <a16:creationId xmlns:a16="http://schemas.microsoft.com/office/drawing/2014/main" id="{BDE2D857-AD0A-1B47-9F3E-E208E1F1DC74}"/>
              </a:ext>
            </a:extLst>
          </p:cNvPr>
          <p:cNvSpPr>
            <a:spLocks noGrp="1"/>
          </p:cNvSpPr>
          <p:nvPr>
            <p:ph type="pic" sz="quarter" idx="16"/>
          </p:nvPr>
        </p:nvSpPr>
        <p:spPr>
          <a:xfrm>
            <a:off x="8660822" y="4838700"/>
            <a:ext cx="7061200" cy="3848100"/>
          </a:xfrm>
          <a:solidFill>
            <a:schemeClr val="tx1">
              <a:lumMod val="95000"/>
              <a:lumOff val="5000"/>
            </a:schemeClr>
          </a:solidFill>
        </p:spPr>
        <p:txBody>
          <a:bodyPr/>
          <a:lstStyle>
            <a:lvl1pPr marL="0" indent="0">
              <a:buNone/>
              <a:defRPr/>
            </a:lvl1pPr>
          </a:lstStyle>
          <a:p>
            <a:endParaRPr lang="en-US" dirty="0"/>
          </a:p>
        </p:txBody>
      </p:sp>
      <p:sp>
        <p:nvSpPr>
          <p:cNvPr id="37" name="Picture Placeholder 3">
            <a:extLst>
              <a:ext uri="{FF2B5EF4-FFF2-40B4-BE49-F238E27FC236}">
                <a16:creationId xmlns:a16="http://schemas.microsoft.com/office/drawing/2014/main" id="{1F39393F-FAC4-0F41-8F68-A02668C12229}"/>
              </a:ext>
            </a:extLst>
          </p:cNvPr>
          <p:cNvSpPr>
            <a:spLocks noGrp="1"/>
          </p:cNvSpPr>
          <p:nvPr>
            <p:ph type="pic" sz="quarter" idx="17"/>
          </p:nvPr>
        </p:nvSpPr>
        <p:spPr>
          <a:xfrm>
            <a:off x="15956972" y="4838700"/>
            <a:ext cx="7061200" cy="3848100"/>
          </a:xfrm>
          <a:solidFill>
            <a:schemeClr val="tx1">
              <a:lumMod val="95000"/>
              <a:lumOff val="5000"/>
            </a:schemeClr>
          </a:solidFill>
        </p:spPr>
        <p:txBody>
          <a:bodyPr/>
          <a:lstStyle>
            <a:lvl1pPr marL="0" indent="0">
              <a:buNone/>
              <a:defRPr/>
            </a:lvl1pPr>
          </a:lstStyle>
          <a:p>
            <a:endParaRPr lang="en-US" dirty="0"/>
          </a:p>
        </p:txBody>
      </p:sp>
      <p:sp>
        <p:nvSpPr>
          <p:cNvPr id="38" name="Picture Placeholder 3">
            <a:extLst>
              <a:ext uri="{FF2B5EF4-FFF2-40B4-BE49-F238E27FC236}">
                <a16:creationId xmlns:a16="http://schemas.microsoft.com/office/drawing/2014/main" id="{08267335-5084-AA48-8873-DE5AB4394136}"/>
              </a:ext>
            </a:extLst>
          </p:cNvPr>
          <p:cNvSpPr>
            <a:spLocks noGrp="1"/>
          </p:cNvSpPr>
          <p:nvPr>
            <p:ph type="pic" sz="quarter" idx="18"/>
          </p:nvPr>
        </p:nvSpPr>
        <p:spPr>
          <a:xfrm>
            <a:off x="1384300" y="8953500"/>
            <a:ext cx="7061200" cy="3848100"/>
          </a:xfrm>
          <a:solidFill>
            <a:schemeClr val="tx1">
              <a:lumMod val="95000"/>
              <a:lumOff val="5000"/>
            </a:schemeClr>
          </a:solidFill>
        </p:spPr>
        <p:txBody>
          <a:bodyPr/>
          <a:lstStyle>
            <a:lvl1pPr marL="0" indent="0">
              <a:buNone/>
              <a:defRPr/>
            </a:lvl1pPr>
          </a:lstStyle>
          <a:p>
            <a:endParaRPr lang="en-US" dirty="0"/>
          </a:p>
        </p:txBody>
      </p:sp>
      <p:sp>
        <p:nvSpPr>
          <p:cNvPr id="39" name="Picture Placeholder 3">
            <a:extLst>
              <a:ext uri="{FF2B5EF4-FFF2-40B4-BE49-F238E27FC236}">
                <a16:creationId xmlns:a16="http://schemas.microsoft.com/office/drawing/2014/main" id="{E238A8B0-D26B-FB45-A572-A000240880DB}"/>
              </a:ext>
            </a:extLst>
          </p:cNvPr>
          <p:cNvSpPr>
            <a:spLocks noGrp="1"/>
          </p:cNvSpPr>
          <p:nvPr>
            <p:ph type="pic" sz="quarter" idx="19"/>
          </p:nvPr>
        </p:nvSpPr>
        <p:spPr>
          <a:xfrm>
            <a:off x="8660822" y="8953500"/>
            <a:ext cx="7061200" cy="3848100"/>
          </a:xfrm>
          <a:solidFill>
            <a:schemeClr val="tx1">
              <a:lumMod val="95000"/>
              <a:lumOff val="5000"/>
            </a:schemeClr>
          </a:solidFill>
        </p:spPr>
        <p:txBody>
          <a:bodyPr/>
          <a:lstStyle>
            <a:lvl1pPr marL="0" indent="0">
              <a:buNone/>
              <a:defRPr/>
            </a:lvl1pPr>
          </a:lstStyle>
          <a:p>
            <a:endParaRPr lang="en-US" dirty="0"/>
          </a:p>
        </p:txBody>
      </p:sp>
      <p:sp>
        <p:nvSpPr>
          <p:cNvPr id="40" name="Picture Placeholder 3">
            <a:extLst>
              <a:ext uri="{FF2B5EF4-FFF2-40B4-BE49-F238E27FC236}">
                <a16:creationId xmlns:a16="http://schemas.microsoft.com/office/drawing/2014/main" id="{27F6E647-4463-F441-AD10-0EEB29B98BB2}"/>
              </a:ext>
            </a:extLst>
          </p:cNvPr>
          <p:cNvSpPr>
            <a:spLocks noGrp="1"/>
          </p:cNvSpPr>
          <p:nvPr>
            <p:ph type="pic" sz="quarter" idx="20"/>
          </p:nvPr>
        </p:nvSpPr>
        <p:spPr>
          <a:xfrm>
            <a:off x="15956972" y="8953500"/>
            <a:ext cx="7061200" cy="3848100"/>
          </a:xfrm>
          <a:solidFill>
            <a:schemeClr val="tx1">
              <a:lumMod val="95000"/>
              <a:lumOff val="5000"/>
            </a:schemeClr>
          </a:solidFill>
        </p:spPr>
        <p:txBody>
          <a:bodyPr/>
          <a:lstStyle>
            <a:lvl1pPr marL="0" indent="0">
              <a:buNone/>
              <a:defRPr/>
            </a:lvl1pPr>
          </a:lstStyle>
          <a:p>
            <a:endParaRPr lang="en-US" dirty="0"/>
          </a:p>
        </p:txBody>
      </p:sp>
      <p:pic>
        <p:nvPicPr>
          <p:cNvPr id="19" name="Picture 18" descr="A close up of a logo&#10;&#10;Description automatically generated">
            <a:extLst>
              <a:ext uri="{FF2B5EF4-FFF2-40B4-BE49-F238E27FC236}">
                <a16:creationId xmlns:a16="http://schemas.microsoft.com/office/drawing/2014/main" id="{D07611A0-D680-4042-A2B4-9B1FBD370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116" y="13185254"/>
            <a:ext cx="1896595" cy="341623"/>
          </a:xfrm>
          <a:prstGeom prst="rect">
            <a:avLst/>
          </a:prstGeom>
        </p:spPr>
      </p:pic>
      <p:pic>
        <p:nvPicPr>
          <p:cNvPr id="20" name="Picture 19">
            <a:extLst>
              <a:ext uri="{FF2B5EF4-FFF2-40B4-BE49-F238E27FC236}">
                <a16:creationId xmlns:a16="http://schemas.microsoft.com/office/drawing/2014/main" id="{EF3966E1-B335-2E48-AE69-5B7D38D44B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56274" y="13243473"/>
            <a:ext cx="973315" cy="332757"/>
          </a:xfrm>
          <a:prstGeom prst="rect">
            <a:avLst/>
          </a:prstGeom>
        </p:spPr>
      </p:pic>
      <p:pic>
        <p:nvPicPr>
          <p:cNvPr id="21" name="Picture 20" descr="A close up of a logo&#10;&#10;Description automatically generated">
            <a:extLst>
              <a:ext uri="{FF2B5EF4-FFF2-40B4-BE49-F238E27FC236}">
                <a16:creationId xmlns:a16="http://schemas.microsoft.com/office/drawing/2014/main" id="{880FA8DA-E12F-7C48-A5FB-EA8802C3D1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2678" y="13141064"/>
            <a:ext cx="1063376" cy="465860"/>
          </a:xfrm>
          <a:prstGeom prst="rect">
            <a:avLst/>
          </a:prstGeom>
        </p:spPr>
      </p:pic>
      <p:cxnSp>
        <p:nvCxnSpPr>
          <p:cNvPr id="22" name="Straight Connector 21">
            <a:extLst>
              <a:ext uri="{FF2B5EF4-FFF2-40B4-BE49-F238E27FC236}">
                <a16:creationId xmlns:a16="http://schemas.microsoft.com/office/drawing/2014/main" id="{EBD5DC36-B269-1847-A90C-8842B8F10634}"/>
              </a:ext>
            </a:extLst>
          </p:cNvPr>
          <p:cNvCxnSpPr/>
          <p:nvPr userDrawn="1"/>
        </p:nvCxnSpPr>
        <p:spPr>
          <a:xfrm flipV="1">
            <a:off x="3783108" y="13141064"/>
            <a:ext cx="0" cy="44403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513333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86A8A1-35AB-F44F-9795-9C23A7D745E5}"/>
              </a:ext>
            </a:extLst>
          </p:cNvPr>
          <p:cNvSpPr>
            <a:spLocks noGrp="1"/>
          </p:cNvSpPr>
          <p:nvPr>
            <p:ph type="title"/>
          </p:nvPr>
        </p:nvSpPr>
        <p:spPr>
          <a:xfrm>
            <a:off x="1676400" y="730251"/>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A82821-4903-5A44-87C5-908CEFA4C5BD}"/>
              </a:ext>
            </a:extLst>
          </p:cNvPr>
          <p:cNvSpPr>
            <a:spLocks noGrp="1"/>
          </p:cNvSpPr>
          <p:nvPr>
            <p:ph type="body" idx="1"/>
          </p:nvPr>
        </p:nvSpPr>
        <p:spPr>
          <a:xfrm>
            <a:off x="1676400" y="3651252"/>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6AA2D8A2-16C4-9C4F-A1CC-2DB08051AAED}"/>
              </a:ext>
            </a:extLst>
          </p:cNvPr>
          <p:cNvSpPr>
            <a:spLocks noGrp="1"/>
          </p:cNvSpPr>
          <p:nvPr>
            <p:ph type="sldNum" sz="quarter" idx="4"/>
          </p:nvPr>
        </p:nvSpPr>
        <p:spPr>
          <a:xfrm>
            <a:off x="18592800" y="12941302"/>
            <a:ext cx="5486400" cy="730251"/>
          </a:xfrm>
          <a:prstGeom prst="rect">
            <a:avLst/>
          </a:prstGeom>
        </p:spPr>
        <p:txBody>
          <a:bodyPr anchor="ctr"/>
          <a:lstStyle>
            <a:lvl1pPr algn="r">
              <a:defRPr sz="1400" b="0" i="0">
                <a:latin typeface="Futura Medium" panose="020B0602020204020303" pitchFamily="34" charset="-79"/>
                <a:cs typeface="Futura Medium" panose="020B0602020204020303" pitchFamily="34" charset="-79"/>
              </a:defRPr>
            </a:lvl1pPr>
          </a:lstStyle>
          <a:p>
            <a:fld id="{3C8488BC-262A-7B45-9AC5-936CD4A95B33}" type="slidenum">
              <a:rPr lang="en-US" smtClean="0"/>
              <a:pPr/>
              <a:t>‹#›</a:t>
            </a:fld>
            <a:endParaRPr lang="en-US" dirty="0"/>
          </a:p>
        </p:txBody>
      </p:sp>
    </p:spTree>
    <p:extLst>
      <p:ext uri="{BB962C8B-B14F-4D97-AF65-F5344CB8AC3E}">
        <p14:creationId xmlns:p14="http://schemas.microsoft.com/office/powerpoint/2010/main" val="152546998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7" r:id="rId5"/>
  </p:sldLayoutIdLst>
  <p:hf hdr="0" dt="0"/>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631"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chart" Target="../charts/chart12.xml"/><Relationship Id="rId7" Type="http://schemas.openxmlformats.org/officeDocument/2006/relationships/chart" Target="../charts/chart14.xml"/><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chart" Target="../charts/chart1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hyperlink" Target="https://www.youtube.com/watch?time_continue=239&amp;v=TjXKS6ONtLQ" TargetMode="External"/><Relationship Id="rId2" Type="http://schemas.openxmlformats.org/officeDocument/2006/relationships/image" Target="../media/image35.jpeg"/><Relationship Id="rId1" Type="http://schemas.openxmlformats.org/officeDocument/2006/relationships/slideLayout" Target="../slideLayouts/slideLayout5.xml"/><Relationship Id="rId6" Type="http://schemas.openxmlformats.org/officeDocument/2006/relationships/image" Target="../media/image39.jpeg"/><Relationship Id="rId11" Type="http://schemas.openxmlformats.org/officeDocument/2006/relationships/image" Target="../media/image43.jpeg"/><Relationship Id="rId5" Type="http://schemas.openxmlformats.org/officeDocument/2006/relationships/image" Target="../media/image38.jpg"/><Relationship Id="rId10" Type="http://schemas.openxmlformats.org/officeDocument/2006/relationships/image" Target="../media/image42.jpeg"/><Relationship Id="rId4" Type="http://schemas.openxmlformats.org/officeDocument/2006/relationships/image" Target="../media/image37.jpe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hyperlink" Target="https://www.commonsensemedia.org/app-reviews/disneynature-explore" TargetMode="External"/><Relationship Id="rId13" Type="http://schemas.openxmlformats.org/officeDocument/2006/relationships/image" Target="../media/image39.jpeg"/><Relationship Id="rId18" Type="http://schemas.openxmlformats.org/officeDocument/2006/relationships/hyperlink" Target="https://www.nike.com/us/en_us/c/running/nike-run-club" TargetMode="External"/><Relationship Id="rId26" Type="http://schemas.openxmlformats.org/officeDocument/2006/relationships/image" Target="../media/image49.png"/><Relationship Id="rId3" Type="http://schemas.openxmlformats.org/officeDocument/2006/relationships/image" Target="../media/image40.jpeg"/><Relationship Id="rId21" Type="http://schemas.openxmlformats.org/officeDocument/2006/relationships/image" Target="../media/image44.png"/><Relationship Id="rId7" Type="http://schemas.openxmlformats.org/officeDocument/2006/relationships/image" Target="../media/image42.jpeg"/><Relationship Id="rId12" Type="http://schemas.openxmlformats.org/officeDocument/2006/relationships/hyperlink" Target="https://bornthisway.foundation/" TargetMode="External"/><Relationship Id="rId17" Type="http://schemas.openxmlformats.org/officeDocument/2006/relationships/image" Target="../media/image35.jpeg"/><Relationship Id="rId25" Type="http://schemas.openxmlformats.org/officeDocument/2006/relationships/image" Target="../media/image48.png"/><Relationship Id="rId2" Type="http://schemas.openxmlformats.org/officeDocument/2006/relationships/hyperlink" Target="https://www.youtube.com/watch?v=TjXKS6ONtLQ" TargetMode="External"/><Relationship Id="rId16" Type="http://schemas.openxmlformats.org/officeDocument/2006/relationships/hyperlink" Target="http://time.com/black-panther/" TargetMode="External"/><Relationship Id="rId20" Type="http://schemas.openxmlformats.org/officeDocument/2006/relationships/hyperlink" Target="https://www.youtube.com/watch?time_continue=239&amp;v=TjXKS6ONtLQ" TargetMode="External"/><Relationship Id="rId1" Type="http://schemas.openxmlformats.org/officeDocument/2006/relationships/slideLayout" Target="../slideLayouts/slideLayout5.xml"/><Relationship Id="rId6" Type="http://schemas.openxmlformats.org/officeDocument/2006/relationships/hyperlink" Target="https://www.americanbanker.com/news/usaa-launches-new-app-to-help-millennials-save" TargetMode="External"/><Relationship Id="rId11" Type="http://schemas.openxmlformats.org/officeDocument/2006/relationships/image" Target="../media/image36.jpeg"/><Relationship Id="rId24" Type="http://schemas.openxmlformats.org/officeDocument/2006/relationships/image" Target="../media/image47.jpeg"/><Relationship Id="rId5" Type="http://schemas.openxmlformats.org/officeDocument/2006/relationships/image" Target="../media/image41.png"/><Relationship Id="rId15" Type="http://schemas.openxmlformats.org/officeDocument/2006/relationships/image" Target="../media/image38.jpg"/><Relationship Id="rId23" Type="http://schemas.openxmlformats.org/officeDocument/2006/relationships/image" Target="../media/image46.png"/><Relationship Id="rId10" Type="http://schemas.openxmlformats.org/officeDocument/2006/relationships/hyperlink" Target="https://blog.eyewire.org/about/" TargetMode="External"/><Relationship Id="rId19" Type="http://schemas.openxmlformats.org/officeDocument/2006/relationships/image" Target="../media/image37.jpeg"/><Relationship Id="rId4" Type="http://schemas.openxmlformats.org/officeDocument/2006/relationships/hyperlink" Target="https://www.netflix.com/title/70264888" TargetMode="External"/><Relationship Id="rId9" Type="http://schemas.openxmlformats.org/officeDocument/2006/relationships/image" Target="../media/image43.jpeg"/><Relationship Id="rId14" Type="http://schemas.openxmlformats.org/officeDocument/2006/relationships/hyperlink" Target="https://www.thedrum.com/creative-works/project/rosapark-monoprix-the-worst-song-the-world-0" TargetMode="External"/><Relationship Id="rId22" Type="http://schemas.openxmlformats.org/officeDocument/2006/relationships/image" Target="../media/image45.png"/><Relationship Id="rId27"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1.jpg"/><Relationship Id="rId7" Type="http://schemas.openxmlformats.org/officeDocument/2006/relationships/hyperlink" Target="https://havas.com/thefutureofentertainment" TargetMode="External"/><Relationship Id="rId2" Type="http://schemas.openxmlformats.org/officeDocument/2006/relationships/hyperlink" Target="https://download.havas.com/posts/category/prosumer-reports/" TargetMode="External"/><Relationship Id="rId1" Type="http://schemas.openxmlformats.org/officeDocument/2006/relationships/slideLayout" Target="../slideLayouts/slideLayout3.xml"/><Relationship Id="rId6" Type="http://schemas.openxmlformats.org/officeDocument/2006/relationships/hyperlink" Target="https://www.canneslions.com/" TargetMode="External"/><Relationship Id="rId11" Type="http://schemas.openxmlformats.org/officeDocument/2006/relationships/image" Target="../media/image55.jpeg"/><Relationship Id="rId5" Type="http://schemas.openxmlformats.org/officeDocument/2006/relationships/hyperlink" Target="https://www.vivendi.com/en/" TargetMode="External"/><Relationship Id="rId10" Type="http://schemas.openxmlformats.org/officeDocument/2006/relationships/image" Target="../media/image54.jpeg"/><Relationship Id="rId4" Type="http://schemas.openxmlformats.org/officeDocument/2006/relationships/hyperlink" Target="https://havas.com/" TargetMode="External"/><Relationship Id="rId9"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8.tiff"/></Relationships>
</file>

<file path=ppt/slides/_rels/slide3.xml.rels><?xml version="1.0" encoding="UTF-8" standalone="yes"?>
<Relationships xmlns="http://schemas.openxmlformats.org/package/2006/relationships"><Relationship Id="rId3" Type="http://schemas.openxmlformats.org/officeDocument/2006/relationships/hyperlink" Target="https://download.havas.com/prosumer-reports/health-and-wellness-my-body-myself-our-problem/" TargetMode="External"/><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chart" Target="../charts/char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chart" Target="../charts/chart4.xml"/><Relationship Id="rId7" Type="http://schemas.openxmlformats.org/officeDocument/2006/relationships/image" Target="../media/image16.png"/><Relationship Id="rId12"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chart" Target="../charts/chart9.xml"/><Relationship Id="rId5" Type="http://schemas.openxmlformats.org/officeDocument/2006/relationships/chart" Target="../charts/chart6.xml"/><Relationship Id="rId10" Type="http://schemas.openxmlformats.org/officeDocument/2006/relationships/chart" Target="../charts/chart8.xml"/><Relationship Id="rId4" Type="http://schemas.openxmlformats.org/officeDocument/2006/relationships/chart" Target="../charts/chart5.xml"/><Relationship Id="rId9" Type="http://schemas.openxmlformats.org/officeDocument/2006/relationships/chart" Target="../charts/chart7.xml"/><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BA546EC-86EE-8249-8CF5-122AC66D00D6}"/>
              </a:ext>
            </a:extLst>
          </p:cNvPr>
          <p:cNvSpPr/>
          <p:nvPr/>
        </p:nvSpPr>
        <p:spPr>
          <a:xfrm>
            <a:off x="303295" y="365125"/>
            <a:ext cx="13841913" cy="129844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EBBA0966-B194-7749-A5E6-E5FF891009B3}"/>
              </a:ext>
            </a:extLst>
          </p:cNvPr>
          <p:cNvSpPr/>
          <p:nvPr/>
        </p:nvSpPr>
        <p:spPr>
          <a:xfrm>
            <a:off x="13814327" y="1943228"/>
            <a:ext cx="9881419" cy="9881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2">
            <a:extLst>
              <a:ext uri="{FF2B5EF4-FFF2-40B4-BE49-F238E27FC236}">
                <a16:creationId xmlns:a16="http://schemas.microsoft.com/office/drawing/2014/main" id="{AE130363-1CF7-984C-859A-D456E5137871}"/>
              </a:ext>
            </a:extLst>
          </p:cNvPr>
          <p:cNvSpPr txBox="1">
            <a:spLocks/>
          </p:cNvSpPr>
          <p:nvPr/>
        </p:nvSpPr>
        <p:spPr>
          <a:xfrm>
            <a:off x="303295" y="3922466"/>
            <a:ext cx="13841913" cy="1938992"/>
          </a:xfrm>
          <a:prstGeom prst="rect">
            <a:avLst/>
          </a:prstGeom>
        </p:spPr>
        <p:txBody>
          <a:bodyPr>
            <a:no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631"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500" b="1" spc="0" dirty="0">
                <a:solidFill>
                  <a:schemeClr val="bg1"/>
                </a:solidFill>
                <a:latin typeface="Futura" panose="020B0602020204020303" pitchFamily="34" charset="-79"/>
                <a:cs typeface="Futura" panose="020B0602020204020303" pitchFamily="34" charset="-79"/>
              </a:rPr>
              <a:t>THE FUTURE OF ENTERTAINMENT</a:t>
            </a:r>
          </a:p>
          <a:p>
            <a:pPr marL="0" indent="0" algn="ctr">
              <a:buNone/>
            </a:pPr>
            <a:r>
              <a:rPr lang="en-US" sz="6000" b="1" spc="0" dirty="0">
                <a:solidFill>
                  <a:schemeClr val="bg1"/>
                </a:solidFill>
                <a:latin typeface="Futura" panose="020B0602020204020303" pitchFamily="34" charset="-79"/>
                <a:cs typeface="Futura" panose="020B0602020204020303" pitchFamily="34" charset="-79"/>
              </a:rPr>
              <a:t>PROSUMER REPORT</a:t>
            </a:r>
          </a:p>
        </p:txBody>
      </p:sp>
      <p:sp>
        <p:nvSpPr>
          <p:cNvPr id="15" name="Subtitle 2">
            <a:extLst>
              <a:ext uri="{FF2B5EF4-FFF2-40B4-BE49-F238E27FC236}">
                <a16:creationId xmlns:a16="http://schemas.microsoft.com/office/drawing/2014/main" id="{4E6EC443-AAAC-934A-A6DF-E58F5BA8C61D}"/>
              </a:ext>
            </a:extLst>
          </p:cNvPr>
          <p:cNvSpPr txBox="1">
            <a:spLocks/>
          </p:cNvSpPr>
          <p:nvPr/>
        </p:nvSpPr>
        <p:spPr>
          <a:xfrm>
            <a:off x="303295" y="8746866"/>
            <a:ext cx="13841913" cy="1938992"/>
          </a:xfrm>
          <a:prstGeom prst="rect">
            <a:avLst/>
          </a:prstGeom>
        </p:spPr>
        <p:txBody>
          <a:bodyPr>
            <a:noAutofit/>
          </a:bodyPr>
          <a:lst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9" indent="-228603" algn="l" defTabSz="914411"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4631"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249" indent="-228603" algn="l" defTabSz="914411"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600" dirty="0">
                <a:solidFill>
                  <a:srgbClr val="FFFF00"/>
                </a:solidFill>
                <a:latin typeface="Gotham Narrow Medium" pitchFamily="2" charset="0"/>
              </a:rPr>
              <a:t>DOES YOUR CONTENT REALLY MATTER?</a:t>
            </a:r>
            <a:endParaRPr lang="en-US" sz="4600" b="1" spc="0" dirty="0">
              <a:solidFill>
                <a:srgbClr val="FFFF00"/>
              </a:solidFill>
              <a:latin typeface="Futura" panose="020B0602020204020303" pitchFamily="34" charset="-79"/>
              <a:cs typeface="Futura" panose="020B0602020204020303" pitchFamily="34" charset="-79"/>
            </a:endParaRPr>
          </a:p>
        </p:txBody>
      </p:sp>
      <p:cxnSp>
        <p:nvCxnSpPr>
          <p:cNvPr id="16" name="Straight Connector 15">
            <a:extLst>
              <a:ext uri="{FF2B5EF4-FFF2-40B4-BE49-F238E27FC236}">
                <a16:creationId xmlns:a16="http://schemas.microsoft.com/office/drawing/2014/main" id="{15A40AA2-E25B-AA46-9F97-E58A51C47E13}"/>
              </a:ext>
            </a:extLst>
          </p:cNvPr>
          <p:cNvCxnSpPr>
            <a:cxnSpLocks/>
          </p:cNvCxnSpPr>
          <p:nvPr/>
        </p:nvCxnSpPr>
        <p:spPr>
          <a:xfrm>
            <a:off x="4530023" y="8185560"/>
            <a:ext cx="53884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descr="A close up of a logo&#10;&#10;Description automatically generated">
            <a:extLst>
              <a:ext uri="{FF2B5EF4-FFF2-40B4-BE49-F238E27FC236}">
                <a16:creationId xmlns:a16="http://schemas.microsoft.com/office/drawing/2014/main" id="{3BA01DCF-4A3F-A64D-AFC2-9337E2864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7246" y="8312820"/>
            <a:ext cx="3115580" cy="1364921"/>
          </a:xfrm>
          <a:prstGeom prst="rect">
            <a:avLst/>
          </a:prstGeom>
        </p:spPr>
      </p:pic>
      <p:pic>
        <p:nvPicPr>
          <p:cNvPr id="11" name="Picture 10" descr="A close up of a logo&#10;&#10;Description automatically generated">
            <a:extLst>
              <a:ext uri="{FF2B5EF4-FFF2-40B4-BE49-F238E27FC236}">
                <a16:creationId xmlns:a16="http://schemas.microsoft.com/office/drawing/2014/main" id="{79BFAE10-C0FD-1A41-B89C-B7177F56E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6274" y="5109627"/>
            <a:ext cx="4617525" cy="831728"/>
          </a:xfrm>
          <a:prstGeom prst="rect">
            <a:avLst/>
          </a:prstGeom>
        </p:spPr>
      </p:pic>
      <p:pic>
        <p:nvPicPr>
          <p:cNvPr id="13" name="Picture 12">
            <a:extLst>
              <a:ext uri="{FF2B5EF4-FFF2-40B4-BE49-F238E27FC236}">
                <a16:creationId xmlns:a16="http://schemas.microsoft.com/office/drawing/2014/main" id="{2734F638-3A90-264A-AA86-1D84E4B14FD6}"/>
              </a:ext>
            </a:extLst>
          </p:cNvPr>
          <p:cNvPicPr>
            <a:picLocks noChangeAspect="1"/>
          </p:cNvPicPr>
          <p:nvPr/>
        </p:nvPicPr>
        <p:blipFill>
          <a:blip r:embed="rId4"/>
          <a:stretch>
            <a:fillRect/>
          </a:stretch>
        </p:blipFill>
        <p:spPr>
          <a:xfrm>
            <a:off x="17195984" y="6253642"/>
            <a:ext cx="3118104" cy="1068440"/>
          </a:xfrm>
          <a:prstGeom prst="rect">
            <a:avLst/>
          </a:prstGeom>
        </p:spPr>
      </p:pic>
      <p:cxnSp>
        <p:nvCxnSpPr>
          <p:cNvPr id="17" name="Straight Connector 16">
            <a:extLst>
              <a:ext uri="{FF2B5EF4-FFF2-40B4-BE49-F238E27FC236}">
                <a16:creationId xmlns:a16="http://schemas.microsoft.com/office/drawing/2014/main" id="{74CAA884-73C9-7E42-9911-1A2F8003D75F}"/>
              </a:ext>
            </a:extLst>
          </p:cNvPr>
          <p:cNvCxnSpPr>
            <a:cxnSpLocks/>
          </p:cNvCxnSpPr>
          <p:nvPr/>
        </p:nvCxnSpPr>
        <p:spPr>
          <a:xfrm>
            <a:off x="16060808" y="7578458"/>
            <a:ext cx="5388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29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on a bed&#10;&#10;Description generated with high confidence">
            <a:extLst>
              <a:ext uri="{FF2B5EF4-FFF2-40B4-BE49-F238E27FC236}">
                <a16:creationId xmlns:a16="http://schemas.microsoft.com/office/drawing/2014/main" id="{C3F835C3-0747-481E-B488-B4E2189BBAE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0231" b="10231"/>
          <a:stretch>
            <a:fillRect/>
          </a:stretch>
        </p:blipFill>
        <p:spPr>
          <a:xfrm>
            <a:off x="266844" y="383771"/>
            <a:ext cx="11859768" cy="12582144"/>
          </a:xfrm>
        </p:spPr>
      </p:pic>
      <p:sp>
        <p:nvSpPr>
          <p:cNvPr id="31" name="Rectangle 30">
            <a:extLst>
              <a:ext uri="{FF2B5EF4-FFF2-40B4-BE49-F238E27FC236}">
                <a16:creationId xmlns:a16="http://schemas.microsoft.com/office/drawing/2014/main" id="{2C2EA2D4-D48F-DA4E-8F90-ADD7147480A5}"/>
              </a:ext>
            </a:extLst>
          </p:cNvPr>
          <p:cNvSpPr>
            <a:spLocks noChangeAspect="1"/>
          </p:cNvSpPr>
          <p:nvPr/>
        </p:nvSpPr>
        <p:spPr>
          <a:xfrm>
            <a:off x="274320" y="383771"/>
            <a:ext cx="11859768" cy="12582144"/>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58077C-6133-2043-926E-08B404F5D6DE}"/>
              </a:ext>
            </a:extLst>
          </p:cNvPr>
          <p:cNvSpPr/>
          <p:nvPr/>
        </p:nvSpPr>
        <p:spPr>
          <a:xfrm>
            <a:off x="661851" y="365125"/>
            <a:ext cx="2244770" cy="2710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61BD59D-15AF-E940-978D-53D435F03ADC}"/>
              </a:ext>
            </a:extLst>
          </p:cNvPr>
          <p:cNvSpPr txBox="1"/>
          <p:nvPr/>
        </p:nvSpPr>
        <p:spPr>
          <a:xfrm>
            <a:off x="661851" y="390695"/>
            <a:ext cx="2244770" cy="635902"/>
          </a:xfrm>
          <a:prstGeom prst="rect">
            <a:avLst/>
          </a:prstGeom>
          <a:noFill/>
        </p:spPr>
        <p:txBody>
          <a:bodyPr wrap="square" rtlCol="0">
            <a:spAutoFit/>
          </a:bodyPr>
          <a:lstStyle/>
          <a:p>
            <a:pPr algn="ctr">
              <a:lnSpc>
                <a:spcPct val="100000"/>
              </a:lnSpc>
            </a:pPr>
            <a:r>
              <a:rPr lang="en-US" sz="4400" dirty="0">
                <a:latin typeface="Times New Roman" panose="02020603050405020304" pitchFamily="18" charset="0"/>
                <a:cs typeface="Times New Roman" panose="02020603050405020304" pitchFamily="18" charset="0"/>
              </a:rPr>
              <a:t>Truth</a:t>
            </a:r>
          </a:p>
        </p:txBody>
      </p:sp>
      <p:sp>
        <p:nvSpPr>
          <p:cNvPr id="24" name="TextBox 23">
            <a:extLst>
              <a:ext uri="{FF2B5EF4-FFF2-40B4-BE49-F238E27FC236}">
                <a16:creationId xmlns:a16="http://schemas.microsoft.com/office/drawing/2014/main" id="{14999301-9499-8549-B8A3-B60C000CDE84}"/>
              </a:ext>
            </a:extLst>
          </p:cNvPr>
          <p:cNvSpPr txBox="1"/>
          <p:nvPr/>
        </p:nvSpPr>
        <p:spPr>
          <a:xfrm>
            <a:off x="495763" y="888093"/>
            <a:ext cx="2687782" cy="2400657"/>
          </a:xfrm>
          <a:prstGeom prst="rect">
            <a:avLst/>
          </a:prstGeom>
          <a:noFill/>
        </p:spPr>
        <p:txBody>
          <a:bodyPr wrap="square" rtlCol="0">
            <a:spAutoFit/>
          </a:bodyPr>
          <a:lstStyle/>
          <a:p>
            <a:pPr algn="ctr">
              <a:lnSpc>
                <a:spcPct val="100000"/>
              </a:lnSpc>
            </a:pPr>
            <a:r>
              <a:rPr lang="en-US" sz="15000" b="1" dirty="0">
                <a:latin typeface="Times New Roman" panose="02020603050405020304" pitchFamily="18" charset="0"/>
                <a:cs typeface="Times New Roman" panose="02020603050405020304" pitchFamily="18" charset="0"/>
              </a:rPr>
              <a:t>08</a:t>
            </a:r>
          </a:p>
        </p:txBody>
      </p:sp>
      <p:cxnSp>
        <p:nvCxnSpPr>
          <p:cNvPr id="26" name="Straight Connector 25">
            <a:extLst>
              <a:ext uri="{FF2B5EF4-FFF2-40B4-BE49-F238E27FC236}">
                <a16:creationId xmlns:a16="http://schemas.microsoft.com/office/drawing/2014/main" id="{BFB0EE76-0B1A-3C43-BF57-E0C1AB3A556B}"/>
              </a:ext>
            </a:extLst>
          </p:cNvPr>
          <p:cNvCxnSpPr>
            <a:cxnSpLocks/>
          </p:cNvCxnSpPr>
          <p:nvPr/>
        </p:nvCxnSpPr>
        <p:spPr>
          <a:xfrm>
            <a:off x="1030330" y="1209477"/>
            <a:ext cx="15453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itle 3">
            <a:extLst>
              <a:ext uri="{FF2B5EF4-FFF2-40B4-BE49-F238E27FC236}">
                <a16:creationId xmlns:a16="http://schemas.microsoft.com/office/drawing/2014/main" id="{6162164D-3780-5D47-A3A5-F3F30619EF18}"/>
              </a:ext>
            </a:extLst>
          </p:cNvPr>
          <p:cNvSpPr txBox="1">
            <a:spLocks/>
          </p:cNvSpPr>
          <p:nvPr/>
        </p:nvSpPr>
        <p:spPr>
          <a:xfrm>
            <a:off x="7089268" y="13020030"/>
            <a:ext cx="5037344" cy="330845"/>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r"/>
            <a:r>
              <a:rPr lang="en-US" sz="1600" b="0" cap="none" spc="0" dirty="0">
                <a:solidFill>
                  <a:schemeClr val="tx1"/>
                </a:solidFill>
                <a:latin typeface="Times New Roman" panose="02020603050405020304" pitchFamily="18" charset="0"/>
                <a:cs typeface="Times New Roman" panose="02020603050405020304" pitchFamily="18" charset="0"/>
              </a:rPr>
              <a:t>Showing Prosumer responses; % agreeing strongly/somewhat</a:t>
            </a:r>
          </a:p>
        </p:txBody>
      </p:sp>
      <p:sp>
        <p:nvSpPr>
          <p:cNvPr id="38" name="Title 3">
            <a:extLst>
              <a:ext uri="{FF2B5EF4-FFF2-40B4-BE49-F238E27FC236}">
                <a16:creationId xmlns:a16="http://schemas.microsoft.com/office/drawing/2014/main" id="{BB14FCA9-2985-DD4F-BB46-ADF03E96EF2B}"/>
              </a:ext>
            </a:extLst>
          </p:cNvPr>
          <p:cNvSpPr txBox="1">
            <a:spLocks/>
          </p:cNvSpPr>
          <p:nvPr/>
        </p:nvSpPr>
        <p:spPr>
          <a:xfrm>
            <a:off x="698239" y="6489921"/>
            <a:ext cx="8925446" cy="227901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r>
              <a:rPr lang="en-US" spc="0" dirty="0"/>
              <a:t>WITH MORE PEOPLE CALLING up music based on mood or activity rather than artist or album, artists NEED TO Stand up to stand out</a:t>
            </a:r>
          </a:p>
        </p:txBody>
      </p:sp>
      <p:sp>
        <p:nvSpPr>
          <p:cNvPr id="39" name="Subtitle 2">
            <a:extLst>
              <a:ext uri="{FF2B5EF4-FFF2-40B4-BE49-F238E27FC236}">
                <a16:creationId xmlns:a16="http://schemas.microsoft.com/office/drawing/2014/main" id="{63B8A842-1565-AF4F-BE52-6275597E0211}"/>
              </a:ext>
            </a:extLst>
          </p:cNvPr>
          <p:cNvSpPr txBox="1">
            <a:spLocks/>
          </p:cNvSpPr>
          <p:nvPr/>
        </p:nvSpPr>
        <p:spPr>
          <a:xfrm>
            <a:off x="698237" y="3376755"/>
            <a:ext cx="10803952" cy="2574866"/>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ct val="90000"/>
              </a:lnSpc>
              <a:spcBef>
                <a:spcPts val="0"/>
              </a:spcBef>
            </a:pPr>
            <a:r>
              <a:rPr lang="en-US" sz="7200" spc="0" dirty="0"/>
              <a:t>Artists need to CREATE DEEPER CONNECTIONS</a:t>
            </a:r>
          </a:p>
        </p:txBody>
      </p:sp>
      <p:sp>
        <p:nvSpPr>
          <p:cNvPr id="23" name="Slide Number Placeholder 51">
            <a:extLst>
              <a:ext uri="{FF2B5EF4-FFF2-40B4-BE49-F238E27FC236}">
                <a16:creationId xmlns:a16="http://schemas.microsoft.com/office/drawing/2014/main" id="{F73F5D26-21FD-4EBD-9039-BBB3484E6EF7}"/>
              </a:ext>
            </a:extLst>
          </p:cNvPr>
          <p:cNvSpPr>
            <a:spLocks noGrp="1"/>
          </p:cNvSpPr>
          <p:nvPr>
            <p:ph type="sldNum" sz="quarter" idx="11"/>
          </p:nvPr>
        </p:nvSpPr>
        <p:spPr>
          <a:xfrm>
            <a:off x="18587605" y="12971236"/>
            <a:ext cx="5486400" cy="730251"/>
          </a:xfrm>
        </p:spPr>
        <p:txBody>
          <a:bodyPr/>
          <a:lstStyle/>
          <a:p>
            <a:fld id="{3C8488BC-262A-7B45-9AC5-936CD4A95B33}" type="slidenum">
              <a:rPr lang="en-US" smtClean="0"/>
              <a:pPr/>
              <a:t>10</a:t>
            </a:fld>
            <a:endParaRPr lang="en-US" dirty="0"/>
          </a:p>
        </p:txBody>
      </p:sp>
      <p:grpSp>
        <p:nvGrpSpPr>
          <p:cNvPr id="81" name="Group 80">
            <a:extLst>
              <a:ext uri="{FF2B5EF4-FFF2-40B4-BE49-F238E27FC236}">
                <a16:creationId xmlns:a16="http://schemas.microsoft.com/office/drawing/2014/main" id="{F85E33F3-8A1C-CA44-88FD-6D8608F1FFAE}"/>
              </a:ext>
            </a:extLst>
          </p:cNvPr>
          <p:cNvGrpSpPr>
            <a:grpSpLocks noChangeAspect="1"/>
          </p:cNvGrpSpPr>
          <p:nvPr/>
        </p:nvGrpSpPr>
        <p:grpSpPr>
          <a:xfrm>
            <a:off x="18543565" y="1209477"/>
            <a:ext cx="4826642" cy="4709160"/>
            <a:chOff x="15812302" y="7606281"/>
            <a:chExt cx="4364807" cy="4258566"/>
          </a:xfrm>
        </p:grpSpPr>
        <p:graphicFrame>
          <p:nvGraphicFramePr>
            <p:cNvPr id="82" name="Chart 81">
              <a:extLst>
                <a:ext uri="{FF2B5EF4-FFF2-40B4-BE49-F238E27FC236}">
                  <a16:creationId xmlns:a16="http://schemas.microsoft.com/office/drawing/2014/main" id="{21362DF2-B15B-9F40-98EB-0E74A819EA8A}"/>
                </a:ext>
              </a:extLst>
            </p:cNvPr>
            <p:cNvGraphicFramePr/>
            <p:nvPr/>
          </p:nvGraphicFramePr>
          <p:xfrm>
            <a:off x="15812302" y="7606281"/>
            <a:ext cx="4364807" cy="4258566"/>
          </p:xfrm>
          <a:graphic>
            <a:graphicData uri="http://schemas.openxmlformats.org/drawingml/2006/chart">
              <c:chart xmlns:c="http://schemas.openxmlformats.org/drawingml/2006/chart" xmlns:r="http://schemas.openxmlformats.org/officeDocument/2006/relationships" r:id="rId3"/>
            </a:graphicData>
          </a:graphic>
        </p:graphicFrame>
        <p:sp>
          <p:nvSpPr>
            <p:cNvPr id="83" name="Oval 82">
              <a:extLst>
                <a:ext uri="{FF2B5EF4-FFF2-40B4-BE49-F238E27FC236}">
                  <a16:creationId xmlns:a16="http://schemas.microsoft.com/office/drawing/2014/main" id="{ADF4AA99-314B-1E4B-B82D-4C6984E811FD}"/>
                </a:ext>
              </a:extLst>
            </p:cNvPr>
            <p:cNvSpPr>
              <a:spLocks noChangeAspect="1"/>
            </p:cNvSpPr>
            <p:nvPr/>
          </p:nvSpPr>
          <p:spPr>
            <a:xfrm>
              <a:off x="16936480" y="8775305"/>
              <a:ext cx="2116451" cy="2116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Picture 83" descr="A close up of a logo&#10;&#10;Description automatically generated">
              <a:extLst>
                <a:ext uri="{FF2B5EF4-FFF2-40B4-BE49-F238E27FC236}">
                  <a16:creationId xmlns:a16="http://schemas.microsoft.com/office/drawing/2014/main" id="{6095E375-1E10-0648-A0B9-7C9B92A27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37505" y="9330842"/>
              <a:ext cx="914400" cy="914400"/>
            </a:xfrm>
            <a:prstGeom prst="rect">
              <a:avLst/>
            </a:prstGeom>
          </p:spPr>
        </p:pic>
      </p:grpSp>
      <p:grpSp>
        <p:nvGrpSpPr>
          <p:cNvPr id="85" name="Group 84">
            <a:extLst>
              <a:ext uri="{FF2B5EF4-FFF2-40B4-BE49-F238E27FC236}">
                <a16:creationId xmlns:a16="http://schemas.microsoft.com/office/drawing/2014/main" id="{F4EF21E6-0F13-EB44-BD57-7EE3C29BB9E2}"/>
              </a:ext>
            </a:extLst>
          </p:cNvPr>
          <p:cNvGrpSpPr>
            <a:grpSpLocks noChangeAspect="1"/>
          </p:cNvGrpSpPr>
          <p:nvPr/>
        </p:nvGrpSpPr>
        <p:grpSpPr>
          <a:xfrm>
            <a:off x="12990457" y="1209477"/>
            <a:ext cx="4529799" cy="4709160"/>
            <a:chOff x="15946522" y="1263514"/>
            <a:chExt cx="4096367" cy="4258566"/>
          </a:xfrm>
        </p:grpSpPr>
        <p:graphicFrame>
          <p:nvGraphicFramePr>
            <p:cNvPr id="86" name="Chart 85">
              <a:extLst>
                <a:ext uri="{FF2B5EF4-FFF2-40B4-BE49-F238E27FC236}">
                  <a16:creationId xmlns:a16="http://schemas.microsoft.com/office/drawing/2014/main" id="{98EAFB69-6614-AF4B-B409-3C51064CDD2D}"/>
                </a:ext>
              </a:extLst>
            </p:cNvPr>
            <p:cNvGraphicFramePr/>
            <p:nvPr/>
          </p:nvGraphicFramePr>
          <p:xfrm>
            <a:off x="15946522" y="1263514"/>
            <a:ext cx="4096367" cy="4258566"/>
          </p:xfrm>
          <a:graphic>
            <a:graphicData uri="http://schemas.openxmlformats.org/drawingml/2006/chart">
              <c:chart xmlns:c="http://schemas.openxmlformats.org/drawingml/2006/chart" xmlns:r="http://schemas.openxmlformats.org/officeDocument/2006/relationships" r:id="rId5"/>
            </a:graphicData>
          </a:graphic>
        </p:graphicFrame>
        <p:sp>
          <p:nvSpPr>
            <p:cNvPr id="87" name="Oval 86">
              <a:extLst>
                <a:ext uri="{FF2B5EF4-FFF2-40B4-BE49-F238E27FC236}">
                  <a16:creationId xmlns:a16="http://schemas.microsoft.com/office/drawing/2014/main" id="{CCB76683-058C-8249-92EF-D5E4CEC91678}"/>
                </a:ext>
              </a:extLst>
            </p:cNvPr>
            <p:cNvSpPr>
              <a:spLocks noChangeAspect="1"/>
            </p:cNvSpPr>
            <p:nvPr/>
          </p:nvSpPr>
          <p:spPr>
            <a:xfrm>
              <a:off x="16936480" y="2398594"/>
              <a:ext cx="2116451" cy="2116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descr="A sign in the dark&#10;&#10;Description automatically generated">
              <a:extLst>
                <a:ext uri="{FF2B5EF4-FFF2-40B4-BE49-F238E27FC236}">
                  <a16:creationId xmlns:a16="http://schemas.microsoft.com/office/drawing/2014/main" id="{246D2BF7-458A-3748-95A3-475520B93C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97374" y="3051418"/>
              <a:ext cx="994662" cy="994662"/>
            </a:xfrm>
            <a:prstGeom prst="rect">
              <a:avLst/>
            </a:prstGeom>
          </p:spPr>
        </p:pic>
      </p:grpSp>
      <p:graphicFrame>
        <p:nvGraphicFramePr>
          <p:cNvPr id="94" name="Chart 93">
            <a:extLst>
              <a:ext uri="{FF2B5EF4-FFF2-40B4-BE49-F238E27FC236}">
                <a16:creationId xmlns:a16="http://schemas.microsoft.com/office/drawing/2014/main" id="{896CCB34-D0B1-F645-8D18-252E3F7E71F7}"/>
              </a:ext>
            </a:extLst>
          </p:cNvPr>
          <p:cNvGraphicFramePr/>
          <p:nvPr/>
        </p:nvGraphicFramePr>
        <p:xfrm>
          <a:off x="15791754" y="7611297"/>
          <a:ext cx="4529799" cy="4709160"/>
        </p:xfrm>
        <a:graphic>
          <a:graphicData uri="http://schemas.openxmlformats.org/drawingml/2006/chart">
            <c:chart xmlns:c="http://schemas.openxmlformats.org/drawingml/2006/chart" xmlns:r="http://schemas.openxmlformats.org/officeDocument/2006/relationships" r:id="rId7"/>
          </a:graphicData>
        </a:graphic>
      </p:graphicFrame>
      <p:sp>
        <p:nvSpPr>
          <p:cNvPr id="95" name="Oval 94">
            <a:extLst>
              <a:ext uri="{FF2B5EF4-FFF2-40B4-BE49-F238E27FC236}">
                <a16:creationId xmlns:a16="http://schemas.microsoft.com/office/drawing/2014/main" id="{C956065E-1D39-E640-81D7-95B9AB5D2132}"/>
              </a:ext>
            </a:extLst>
          </p:cNvPr>
          <p:cNvSpPr>
            <a:spLocks noChangeAspect="1"/>
          </p:cNvSpPr>
          <p:nvPr/>
        </p:nvSpPr>
        <p:spPr>
          <a:xfrm>
            <a:off x="16886458" y="8866479"/>
            <a:ext cx="2340390" cy="2340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descr="A close up of a logo&#10;&#10;Description automatically generated">
            <a:extLst>
              <a:ext uri="{FF2B5EF4-FFF2-40B4-BE49-F238E27FC236}">
                <a16:creationId xmlns:a16="http://schemas.microsoft.com/office/drawing/2014/main" id="{D4572BB1-5523-CC41-8961-AB6FABBD5D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59042" y="9539063"/>
            <a:ext cx="995221" cy="995221"/>
          </a:xfrm>
          <a:prstGeom prst="rect">
            <a:avLst/>
          </a:prstGeom>
        </p:spPr>
      </p:pic>
      <p:sp>
        <p:nvSpPr>
          <p:cNvPr id="98" name="Title 3">
            <a:extLst>
              <a:ext uri="{FF2B5EF4-FFF2-40B4-BE49-F238E27FC236}">
                <a16:creationId xmlns:a16="http://schemas.microsoft.com/office/drawing/2014/main" id="{859B3304-5CD3-FB44-AEED-8748C9BF8E8D}"/>
              </a:ext>
            </a:extLst>
          </p:cNvPr>
          <p:cNvSpPr txBox="1">
            <a:spLocks/>
          </p:cNvSpPr>
          <p:nvPr/>
        </p:nvSpPr>
        <p:spPr>
          <a:xfrm>
            <a:off x="12615679" y="6087700"/>
            <a:ext cx="5341746"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It’s important that artists put social issues </a:t>
            </a:r>
            <a:b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b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at the heart of the music they produce</a:t>
            </a:r>
          </a:p>
        </p:txBody>
      </p:sp>
      <p:sp>
        <p:nvSpPr>
          <p:cNvPr id="99" name="Rectangle 98">
            <a:extLst>
              <a:ext uri="{FF2B5EF4-FFF2-40B4-BE49-F238E27FC236}">
                <a16:creationId xmlns:a16="http://schemas.microsoft.com/office/drawing/2014/main" id="{6D8CA641-2A9E-EC41-A454-26912E4A80EB}"/>
              </a:ext>
            </a:extLst>
          </p:cNvPr>
          <p:cNvSpPr/>
          <p:nvPr/>
        </p:nvSpPr>
        <p:spPr>
          <a:xfrm>
            <a:off x="16837951" y="916252"/>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63%</a:t>
            </a:r>
          </a:p>
        </p:txBody>
      </p:sp>
      <p:cxnSp>
        <p:nvCxnSpPr>
          <p:cNvPr id="100" name="Straight Connector 99">
            <a:extLst>
              <a:ext uri="{FF2B5EF4-FFF2-40B4-BE49-F238E27FC236}">
                <a16:creationId xmlns:a16="http://schemas.microsoft.com/office/drawing/2014/main" id="{25F3D47A-20C5-474D-93EE-01511613E030}"/>
              </a:ext>
            </a:extLst>
          </p:cNvPr>
          <p:cNvCxnSpPr/>
          <p:nvPr/>
        </p:nvCxnSpPr>
        <p:spPr>
          <a:xfrm flipH="1">
            <a:off x="16127455" y="1305639"/>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itle 3">
            <a:extLst>
              <a:ext uri="{FF2B5EF4-FFF2-40B4-BE49-F238E27FC236}">
                <a16:creationId xmlns:a16="http://schemas.microsoft.com/office/drawing/2014/main" id="{47FB97F0-2D1D-7D4C-A25C-ECE2FE2EB24C}"/>
              </a:ext>
            </a:extLst>
          </p:cNvPr>
          <p:cNvSpPr txBox="1">
            <a:spLocks/>
          </p:cNvSpPr>
          <p:nvPr/>
        </p:nvSpPr>
        <p:spPr>
          <a:xfrm>
            <a:off x="15192783" y="12505194"/>
            <a:ext cx="5791922"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It is important to have celebrities, musicians, and movies that promote national culture</a:t>
            </a:r>
          </a:p>
        </p:txBody>
      </p:sp>
      <p:sp>
        <p:nvSpPr>
          <p:cNvPr id="102" name="Rectangle 101">
            <a:extLst>
              <a:ext uri="{FF2B5EF4-FFF2-40B4-BE49-F238E27FC236}">
                <a16:creationId xmlns:a16="http://schemas.microsoft.com/office/drawing/2014/main" id="{DA6B4C3B-2C57-7446-A06A-11532DA04DF8}"/>
              </a:ext>
            </a:extLst>
          </p:cNvPr>
          <p:cNvSpPr/>
          <p:nvPr/>
        </p:nvSpPr>
        <p:spPr>
          <a:xfrm>
            <a:off x="19640143" y="7333746"/>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81%</a:t>
            </a:r>
          </a:p>
        </p:txBody>
      </p:sp>
      <p:cxnSp>
        <p:nvCxnSpPr>
          <p:cNvPr id="103" name="Straight Connector 102">
            <a:extLst>
              <a:ext uri="{FF2B5EF4-FFF2-40B4-BE49-F238E27FC236}">
                <a16:creationId xmlns:a16="http://schemas.microsoft.com/office/drawing/2014/main" id="{C49807D6-DF54-F94E-A1DF-9B2E178CBC67}"/>
              </a:ext>
            </a:extLst>
          </p:cNvPr>
          <p:cNvCxnSpPr/>
          <p:nvPr/>
        </p:nvCxnSpPr>
        <p:spPr>
          <a:xfrm flipH="1">
            <a:off x="18929647" y="7723133"/>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itle 3">
            <a:extLst>
              <a:ext uri="{FF2B5EF4-FFF2-40B4-BE49-F238E27FC236}">
                <a16:creationId xmlns:a16="http://schemas.microsoft.com/office/drawing/2014/main" id="{061FDD16-57E6-2B4F-82AB-082219C3216F}"/>
              </a:ext>
            </a:extLst>
          </p:cNvPr>
          <p:cNvSpPr txBox="1">
            <a:spLocks/>
          </p:cNvSpPr>
          <p:nvPr/>
        </p:nvSpPr>
        <p:spPr>
          <a:xfrm>
            <a:off x="18923080" y="6084153"/>
            <a:ext cx="4131792"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The internet has helped me feel closer to my favorite artists</a:t>
            </a:r>
          </a:p>
        </p:txBody>
      </p:sp>
      <p:sp>
        <p:nvSpPr>
          <p:cNvPr id="105" name="Rectangle 104">
            <a:extLst>
              <a:ext uri="{FF2B5EF4-FFF2-40B4-BE49-F238E27FC236}">
                <a16:creationId xmlns:a16="http://schemas.microsoft.com/office/drawing/2014/main" id="{D84AA3B3-5A52-544C-8535-F607F69D4D83}"/>
              </a:ext>
            </a:extLst>
          </p:cNvPr>
          <p:cNvSpPr/>
          <p:nvPr/>
        </p:nvSpPr>
        <p:spPr>
          <a:xfrm>
            <a:off x="22599369" y="851745"/>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80%</a:t>
            </a:r>
          </a:p>
        </p:txBody>
      </p:sp>
      <p:cxnSp>
        <p:nvCxnSpPr>
          <p:cNvPr id="106" name="Straight Connector 105">
            <a:extLst>
              <a:ext uri="{FF2B5EF4-FFF2-40B4-BE49-F238E27FC236}">
                <a16:creationId xmlns:a16="http://schemas.microsoft.com/office/drawing/2014/main" id="{10547E86-06F3-9346-A998-0BA3A10DAC97}"/>
              </a:ext>
            </a:extLst>
          </p:cNvPr>
          <p:cNvCxnSpPr/>
          <p:nvPr/>
        </p:nvCxnSpPr>
        <p:spPr>
          <a:xfrm flipH="1">
            <a:off x="21829879" y="1241132"/>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434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0941EC9-A076-4BF2-88AC-B2EEA8BBF811}"/>
              </a:ext>
            </a:extLst>
          </p:cNvPr>
          <p:cNvPicPr>
            <a:picLocks noGrp="1"/>
          </p:cNvPicPr>
          <p:nvPr>
            <p:ph type="pic" sz="quarter" idx="12"/>
          </p:nvPr>
        </p:nvPicPr>
        <p:blipFill>
          <a:blip r:embed="rId2">
            <a:extLst>
              <a:ext uri="{28A0092B-C50C-407E-A947-70E740481C1C}">
                <a14:useLocalDpi xmlns:a14="http://schemas.microsoft.com/office/drawing/2010/main" val="0"/>
              </a:ext>
            </a:extLst>
          </a:blip>
          <a:srcRect l="24203" r="24203"/>
          <a:stretch>
            <a:fillRect/>
          </a:stretch>
        </p:blipFill>
        <p:spPr>
          <a:xfrm>
            <a:off x="265176" y="384048"/>
            <a:ext cx="11859768" cy="12582144"/>
          </a:xfrm>
        </p:spPr>
      </p:pic>
      <p:sp>
        <p:nvSpPr>
          <p:cNvPr id="32" name="Rectangle 31">
            <a:extLst>
              <a:ext uri="{FF2B5EF4-FFF2-40B4-BE49-F238E27FC236}">
                <a16:creationId xmlns:a16="http://schemas.microsoft.com/office/drawing/2014/main" id="{A8D71BA3-0320-4FEE-ACE2-E27087EE164C}"/>
              </a:ext>
            </a:extLst>
          </p:cNvPr>
          <p:cNvSpPr>
            <a:spLocks noChangeAspect="1"/>
          </p:cNvSpPr>
          <p:nvPr/>
        </p:nvSpPr>
        <p:spPr>
          <a:xfrm>
            <a:off x="274320" y="384048"/>
            <a:ext cx="11859768" cy="12582144"/>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lide Number Placeholder 51">
            <a:extLst>
              <a:ext uri="{FF2B5EF4-FFF2-40B4-BE49-F238E27FC236}">
                <a16:creationId xmlns:a16="http://schemas.microsoft.com/office/drawing/2014/main" id="{22AD5C4D-94E8-8B4E-ABBA-92DFCC338E0E}"/>
              </a:ext>
            </a:extLst>
          </p:cNvPr>
          <p:cNvSpPr>
            <a:spLocks noGrp="1"/>
          </p:cNvSpPr>
          <p:nvPr>
            <p:ph type="sldNum" sz="quarter" idx="11"/>
          </p:nvPr>
        </p:nvSpPr>
        <p:spPr>
          <a:xfrm>
            <a:off x="18587605" y="12971236"/>
            <a:ext cx="5486400" cy="730251"/>
          </a:xfrm>
        </p:spPr>
        <p:txBody>
          <a:bodyPr/>
          <a:lstStyle/>
          <a:p>
            <a:fld id="{3C8488BC-262A-7B45-9AC5-936CD4A95B33}" type="slidenum">
              <a:rPr lang="en-US" smtClean="0"/>
              <a:pPr/>
              <a:t>11</a:t>
            </a:fld>
            <a:endParaRPr lang="en-US" dirty="0"/>
          </a:p>
        </p:txBody>
      </p:sp>
      <p:sp>
        <p:nvSpPr>
          <p:cNvPr id="17" name="Rectangle 16">
            <a:extLst>
              <a:ext uri="{FF2B5EF4-FFF2-40B4-BE49-F238E27FC236}">
                <a16:creationId xmlns:a16="http://schemas.microsoft.com/office/drawing/2014/main" id="{F158077C-6133-2043-926E-08B404F5D6DE}"/>
              </a:ext>
            </a:extLst>
          </p:cNvPr>
          <p:cNvSpPr/>
          <p:nvPr/>
        </p:nvSpPr>
        <p:spPr>
          <a:xfrm>
            <a:off x="661851" y="365125"/>
            <a:ext cx="2244770" cy="27105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4999301-9499-8549-B8A3-B60C000CDE84}"/>
              </a:ext>
            </a:extLst>
          </p:cNvPr>
          <p:cNvSpPr txBox="1"/>
          <p:nvPr/>
        </p:nvSpPr>
        <p:spPr>
          <a:xfrm>
            <a:off x="495763" y="888093"/>
            <a:ext cx="2687782" cy="2400657"/>
          </a:xfrm>
          <a:prstGeom prst="rect">
            <a:avLst/>
          </a:prstGeom>
          <a:noFill/>
        </p:spPr>
        <p:txBody>
          <a:bodyPr wrap="square" rtlCol="0">
            <a:spAutoFit/>
          </a:bodyPr>
          <a:lstStyle/>
          <a:p>
            <a:pPr algn="ctr">
              <a:lnSpc>
                <a:spcPct val="100000"/>
              </a:lnSpc>
            </a:pPr>
            <a:r>
              <a:rPr lang="en-US" sz="15000" b="1" dirty="0">
                <a:latin typeface="Times New Roman" panose="02020603050405020304" pitchFamily="18" charset="0"/>
                <a:cs typeface="Times New Roman" panose="02020603050405020304" pitchFamily="18" charset="0"/>
              </a:rPr>
              <a:t>09</a:t>
            </a:r>
          </a:p>
        </p:txBody>
      </p:sp>
      <p:cxnSp>
        <p:nvCxnSpPr>
          <p:cNvPr id="26" name="Straight Connector 25">
            <a:extLst>
              <a:ext uri="{FF2B5EF4-FFF2-40B4-BE49-F238E27FC236}">
                <a16:creationId xmlns:a16="http://schemas.microsoft.com/office/drawing/2014/main" id="{BFB0EE76-0B1A-3C43-BF57-E0C1AB3A556B}"/>
              </a:ext>
            </a:extLst>
          </p:cNvPr>
          <p:cNvCxnSpPr>
            <a:cxnSpLocks/>
          </p:cNvCxnSpPr>
          <p:nvPr/>
        </p:nvCxnSpPr>
        <p:spPr>
          <a:xfrm>
            <a:off x="1030330" y="1209477"/>
            <a:ext cx="15453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8FDE086-202B-234B-B591-B508E8FBF0BF}"/>
              </a:ext>
            </a:extLst>
          </p:cNvPr>
          <p:cNvSpPr txBox="1"/>
          <p:nvPr/>
        </p:nvSpPr>
        <p:spPr>
          <a:xfrm>
            <a:off x="661851" y="390695"/>
            <a:ext cx="2244770" cy="635902"/>
          </a:xfrm>
          <a:prstGeom prst="rect">
            <a:avLst/>
          </a:prstGeom>
          <a:noFill/>
        </p:spPr>
        <p:txBody>
          <a:bodyPr wrap="square" rtlCol="0">
            <a:spAutoFit/>
          </a:bodyPr>
          <a:lstStyle/>
          <a:p>
            <a:pPr algn="ctr">
              <a:lnSpc>
                <a:spcPct val="100000"/>
              </a:lnSpc>
            </a:pPr>
            <a:r>
              <a:rPr lang="en-US" sz="4400" dirty="0">
                <a:latin typeface="Times New Roman" panose="02020603050405020304" pitchFamily="18" charset="0"/>
                <a:cs typeface="Times New Roman" panose="02020603050405020304" pitchFamily="18" charset="0"/>
              </a:rPr>
              <a:t>Truth</a:t>
            </a:r>
          </a:p>
        </p:txBody>
      </p:sp>
      <p:grpSp>
        <p:nvGrpSpPr>
          <p:cNvPr id="51" name="Group 50">
            <a:extLst>
              <a:ext uri="{FF2B5EF4-FFF2-40B4-BE49-F238E27FC236}">
                <a16:creationId xmlns:a16="http://schemas.microsoft.com/office/drawing/2014/main" id="{053BF608-000C-BA48-A94D-DE7DFBC51972}"/>
              </a:ext>
            </a:extLst>
          </p:cNvPr>
          <p:cNvGrpSpPr/>
          <p:nvPr/>
        </p:nvGrpSpPr>
        <p:grpSpPr>
          <a:xfrm>
            <a:off x="16748606" y="1587014"/>
            <a:ext cx="3677998" cy="3677998"/>
            <a:chOff x="13007614" y="1579200"/>
            <a:chExt cx="10557595" cy="10557595"/>
          </a:xfrm>
        </p:grpSpPr>
        <p:sp>
          <p:nvSpPr>
            <p:cNvPr id="53" name="Oval 52">
              <a:extLst>
                <a:ext uri="{FF2B5EF4-FFF2-40B4-BE49-F238E27FC236}">
                  <a16:creationId xmlns:a16="http://schemas.microsoft.com/office/drawing/2014/main" id="{45052EE0-6A19-0848-85A3-A74BCBED3B3D}"/>
                </a:ext>
              </a:extLst>
            </p:cNvPr>
            <p:cNvSpPr/>
            <p:nvPr/>
          </p:nvSpPr>
          <p:spPr>
            <a:xfrm>
              <a:off x="13007614" y="1579200"/>
              <a:ext cx="10557595" cy="1055759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Futura" panose="020B0602020204020303" pitchFamily="34" charset="-79"/>
                <a:cs typeface="Futura" panose="020B0602020204020303" pitchFamily="34" charset="-79"/>
              </a:endParaRPr>
            </a:p>
          </p:txBody>
        </p:sp>
        <p:sp>
          <p:nvSpPr>
            <p:cNvPr id="54" name="Oval 53">
              <a:extLst>
                <a:ext uri="{FF2B5EF4-FFF2-40B4-BE49-F238E27FC236}">
                  <a16:creationId xmlns:a16="http://schemas.microsoft.com/office/drawing/2014/main" id="{EE165F1B-DA8B-4D48-A181-A60F8D11118B}"/>
                </a:ext>
              </a:extLst>
            </p:cNvPr>
            <p:cNvSpPr/>
            <p:nvPr/>
          </p:nvSpPr>
          <p:spPr>
            <a:xfrm>
              <a:off x="15290163" y="3942553"/>
              <a:ext cx="5992496" cy="583088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Futura" panose="020B0602020204020303" pitchFamily="34" charset="-79"/>
                <a:cs typeface="Futura" panose="020B0602020204020303" pitchFamily="34" charset="-79"/>
              </a:endParaRPr>
            </a:p>
          </p:txBody>
        </p:sp>
      </p:grpSp>
      <p:sp>
        <p:nvSpPr>
          <p:cNvPr id="55" name="Rectangle 54">
            <a:extLst>
              <a:ext uri="{FF2B5EF4-FFF2-40B4-BE49-F238E27FC236}">
                <a16:creationId xmlns:a16="http://schemas.microsoft.com/office/drawing/2014/main" id="{3A4873AD-68A6-CA47-AA71-84403CAAB5CA}"/>
              </a:ext>
            </a:extLst>
          </p:cNvPr>
          <p:cNvSpPr/>
          <p:nvPr/>
        </p:nvSpPr>
        <p:spPr>
          <a:xfrm>
            <a:off x="15323980" y="2530945"/>
            <a:ext cx="1333185" cy="861774"/>
          </a:xfrm>
          <a:prstGeom prst="rect">
            <a:avLst/>
          </a:prstGeom>
        </p:spPr>
        <p:txBody>
          <a:bodyPr wrap="none">
            <a:spAutoFit/>
          </a:bodyPr>
          <a:lstStyle/>
          <a:p>
            <a:pP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68%</a:t>
            </a:r>
          </a:p>
          <a:p>
            <a:pPr>
              <a:lnSpc>
                <a:spcPct val="100000"/>
              </a:lnSpc>
            </a:pPr>
            <a:r>
              <a:rPr lang="en-US" dirty="0">
                <a:solidFill>
                  <a:schemeClr val="tx1"/>
                </a:solidFill>
                <a:latin typeface="Times New Roman" panose="02020603050405020304" pitchFamily="18" charset="0"/>
                <a:ea typeface="Helvetica 107 Extra Black Conde" panose="02000503000000020004" pitchFamily="2" charset="0"/>
                <a:cs typeface="Times New Roman" panose="02020603050405020304" pitchFamily="18" charset="0"/>
              </a:rPr>
              <a:t>Prosumers</a:t>
            </a:r>
          </a:p>
        </p:txBody>
      </p:sp>
      <p:cxnSp>
        <p:nvCxnSpPr>
          <p:cNvPr id="56" name="Straight Connector 55">
            <a:extLst>
              <a:ext uri="{FF2B5EF4-FFF2-40B4-BE49-F238E27FC236}">
                <a16:creationId xmlns:a16="http://schemas.microsoft.com/office/drawing/2014/main" id="{CF817BD1-AC9F-F742-8798-C584DF1D6186}"/>
              </a:ext>
            </a:extLst>
          </p:cNvPr>
          <p:cNvCxnSpPr>
            <a:cxnSpLocks/>
          </p:cNvCxnSpPr>
          <p:nvPr/>
        </p:nvCxnSpPr>
        <p:spPr>
          <a:xfrm flipH="1">
            <a:off x="15323980" y="3378773"/>
            <a:ext cx="1862694" cy="2279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6C4D548-D2F7-3A49-8F36-03CDAD92638E}"/>
              </a:ext>
            </a:extLst>
          </p:cNvPr>
          <p:cNvCxnSpPr>
            <a:cxnSpLocks/>
          </p:cNvCxnSpPr>
          <p:nvPr/>
        </p:nvCxnSpPr>
        <p:spPr>
          <a:xfrm flipH="1">
            <a:off x="18694510" y="1311031"/>
            <a:ext cx="936911" cy="165080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2937752-98B2-A943-AAE8-DF07C4D7401B}"/>
              </a:ext>
            </a:extLst>
          </p:cNvPr>
          <p:cNvSpPr/>
          <p:nvPr/>
        </p:nvSpPr>
        <p:spPr>
          <a:xfrm>
            <a:off x="19725952" y="767658"/>
            <a:ext cx="1119474" cy="861774"/>
          </a:xfrm>
          <a:prstGeom prst="rect">
            <a:avLst/>
          </a:prstGeom>
        </p:spPr>
        <p:txBody>
          <a:bodyPr wrap="none">
            <a:spAutoFit/>
          </a:bodyPr>
          <a:lstStyle/>
          <a:p>
            <a:pP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56%</a:t>
            </a:r>
          </a:p>
          <a:p>
            <a:pPr>
              <a:lnSpc>
                <a:spcPct val="100000"/>
              </a:lnSpc>
            </a:pPr>
            <a:r>
              <a:rPr lang="en-US" dirty="0">
                <a:solidFill>
                  <a:schemeClr val="tx1"/>
                </a:solidFill>
                <a:latin typeface="Times New Roman" panose="02020603050405020304" pitchFamily="18" charset="0"/>
                <a:ea typeface="Helvetica 107 Extra Black Conde" panose="02000503000000020004" pitchFamily="2" charset="0"/>
                <a:cs typeface="Times New Roman" panose="02020603050405020304" pitchFamily="18" charset="0"/>
              </a:rPr>
              <a:t>Gen Zs</a:t>
            </a:r>
          </a:p>
        </p:txBody>
      </p:sp>
      <p:sp>
        <p:nvSpPr>
          <p:cNvPr id="59" name="Title 3">
            <a:extLst>
              <a:ext uri="{FF2B5EF4-FFF2-40B4-BE49-F238E27FC236}">
                <a16:creationId xmlns:a16="http://schemas.microsoft.com/office/drawing/2014/main" id="{749B1250-C01C-A947-8FA9-C1C8E5373EED}"/>
              </a:ext>
            </a:extLst>
          </p:cNvPr>
          <p:cNvSpPr txBox="1">
            <a:spLocks/>
          </p:cNvSpPr>
          <p:nvPr/>
        </p:nvSpPr>
        <p:spPr>
          <a:xfrm>
            <a:off x="16835639" y="5417179"/>
            <a:ext cx="3503928"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think video games are </a:t>
            </a:r>
            <a:b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b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as meaningful as art</a:t>
            </a:r>
            <a:b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b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(e.g., paintings, movies, books)</a:t>
            </a:r>
          </a:p>
        </p:txBody>
      </p:sp>
      <p:grpSp>
        <p:nvGrpSpPr>
          <p:cNvPr id="60" name="Group 59">
            <a:extLst>
              <a:ext uri="{FF2B5EF4-FFF2-40B4-BE49-F238E27FC236}">
                <a16:creationId xmlns:a16="http://schemas.microsoft.com/office/drawing/2014/main" id="{30C85623-454B-1C47-9280-6D45F87A5517}"/>
              </a:ext>
            </a:extLst>
          </p:cNvPr>
          <p:cNvGrpSpPr/>
          <p:nvPr/>
        </p:nvGrpSpPr>
        <p:grpSpPr>
          <a:xfrm>
            <a:off x="16748606" y="7956235"/>
            <a:ext cx="3677998" cy="3677998"/>
            <a:chOff x="13007614" y="1579200"/>
            <a:chExt cx="10557595" cy="10557595"/>
          </a:xfrm>
        </p:grpSpPr>
        <p:sp>
          <p:nvSpPr>
            <p:cNvPr id="61" name="Oval 60">
              <a:extLst>
                <a:ext uri="{FF2B5EF4-FFF2-40B4-BE49-F238E27FC236}">
                  <a16:creationId xmlns:a16="http://schemas.microsoft.com/office/drawing/2014/main" id="{C51732CE-EBB5-DC47-B598-7F64B025FBFC}"/>
                </a:ext>
              </a:extLst>
            </p:cNvPr>
            <p:cNvSpPr/>
            <p:nvPr/>
          </p:nvSpPr>
          <p:spPr>
            <a:xfrm>
              <a:off x="13007614" y="1579200"/>
              <a:ext cx="10557595" cy="1055759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Futura" panose="020B0602020204020303" pitchFamily="34" charset="-79"/>
                <a:cs typeface="Futura" panose="020B0602020204020303" pitchFamily="34" charset="-79"/>
              </a:endParaRPr>
            </a:p>
          </p:txBody>
        </p:sp>
        <p:sp>
          <p:nvSpPr>
            <p:cNvPr id="62" name="Oval 61">
              <a:extLst>
                <a:ext uri="{FF2B5EF4-FFF2-40B4-BE49-F238E27FC236}">
                  <a16:creationId xmlns:a16="http://schemas.microsoft.com/office/drawing/2014/main" id="{692C076F-B186-DC40-A281-053915459733}"/>
                </a:ext>
              </a:extLst>
            </p:cNvPr>
            <p:cNvSpPr/>
            <p:nvPr/>
          </p:nvSpPr>
          <p:spPr>
            <a:xfrm>
              <a:off x="15290163" y="3942553"/>
              <a:ext cx="5992496" cy="583088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Futura" panose="020B0602020204020303" pitchFamily="34" charset="-79"/>
                <a:cs typeface="Futura" panose="020B0602020204020303" pitchFamily="34" charset="-79"/>
              </a:endParaRPr>
            </a:p>
          </p:txBody>
        </p:sp>
      </p:grpSp>
      <p:sp>
        <p:nvSpPr>
          <p:cNvPr id="63" name="Rectangle 62">
            <a:extLst>
              <a:ext uri="{FF2B5EF4-FFF2-40B4-BE49-F238E27FC236}">
                <a16:creationId xmlns:a16="http://schemas.microsoft.com/office/drawing/2014/main" id="{9C656DFD-387E-5244-BBEF-72387975CBCE}"/>
              </a:ext>
            </a:extLst>
          </p:cNvPr>
          <p:cNvSpPr/>
          <p:nvPr/>
        </p:nvSpPr>
        <p:spPr>
          <a:xfrm>
            <a:off x="15323980" y="8900166"/>
            <a:ext cx="1333185" cy="861774"/>
          </a:xfrm>
          <a:prstGeom prst="rect">
            <a:avLst/>
          </a:prstGeom>
        </p:spPr>
        <p:txBody>
          <a:bodyPr wrap="none">
            <a:spAutoFit/>
          </a:bodyPr>
          <a:lstStyle/>
          <a:p>
            <a:pP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69%</a:t>
            </a:r>
          </a:p>
          <a:p>
            <a:pPr>
              <a:lnSpc>
                <a:spcPct val="100000"/>
              </a:lnSpc>
            </a:pPr>
            <a:r>
              <a:rPr lang="en-US" dirty="0">
                <a:solidFill>
                  <a:schemeClr val="tx1"/>
                </a:solidFill>
                <a:latin typeface="Times New Roman" panose="02020603050405020304" pitchFamily="18" charset="0"/>
                <a:ea typeface="Helvetica 107 Extra Black Conde" panose="02000503000000020004" pitchFamily="2" charset="0"/>
                <a:cs typeface="Times New Roman" panose="02020603050405020304" pitchFamily="18" charset="0"/>
              </a:rPr>
              <a:t>Prosumers</a:t>
            </a:r>
          </a:p>
        </p:txBody>
      </p:sp>
      <p:cxnSp>
        <p:nvCxnSpPr>
          <p:cNvPr id="64" name="Straight Connector 63">
            <a:extLst>
              <a:ext uri="{FF2B5EF4-FFF2-40B4-BE49-F238E27FC236}">
                <a16:creationId xmlns:a16="http://schemas.microsoft.com/office/drawing/2014/main" id="{06DD563C-2728-B24F-BDDE-CB83E3F3E59F}"/>
              </a:ext>
            </a:extLst>
          </p:cNvPr>
          <p:cNvCxnSpPr>
            <a:cxnSpLocks/>
          </p:cNvCxnSpPr>
          <p:nvPr/>
        </p:nvCxnSpPr>
        <p:spPr>
          <a:xfrm flipH="1">
            <a:off x="15323980" y="9748749"/>
            <a:ext cx="1800986" cy="2203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2F6C4A6-54F0-9A4E-82E9-476C75DABF64}"/>
              </a:ext>
            </a:extLst>
          </p:cNvPr>
          <p:cNvCxnSpPr>
            <a:cxnSpLocks/>
          </p:cNvCxnSpPr>
          <p:nvPr/>
        </p:nvCxnSpPr>
        <p:spPr>
          <a:xfrm flipH="1">
            <a:off x="18764485" y="7680252"/>
            <a:ext cx="866936" cy="165080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56563B21-FE45-C04F-9520-D93986ED1038}"/>
              </a:ext>
            </a:extLst>
          </p:cNvPr>
          <p:cNvSpPr/>
          <p:nvPr/>
        </p:nvSpPr>
        <p:spPr>
          <a:xfrm>
            <a:off x="19725952" y="7136879"/>
            <a:ext cx="1119474" cy="861774"/>
          </a:xfrm>
          <a:prstGeom prst="rect">
            <a:avLst/>
          </a:prstGeom>
        </p:spPr>
        <p:txBody>
          <a:bodyPr wrap="none">
            <a:spAutoFit/>
          </a:bodyPr>
          <a:lstStyle/>
          <a:p>
            <a:pP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55%</a:t>
            </a:r>
          </a:p>
          <a:p>
            <a:pPr>
              <a:lnSpc>
                <a:spcPct val="100000"/>
              </a:lnSpc>
            </a:pPr>
            <a:r>
              <a:rPr lang="en-US" dirty="0">
                <a:solidFill>
                  <a:schemeClr val="tx1"/>
                </a:solidFill>
                <a:latin typeface="Times New Roman" panose="02020603050405020304" pitchFamily="18" charset="0"/>
                <a:ea typeface="Helvetica 107 Extra Black Conde" panose="02000503000000020004" pitchFamily="2" charset="0"/>
                <a:cs typeface="Times New Roman" panose="02020603050405020304" pitchFamily="18" charset="0"/>
              </a:rPr>
              <a:t>Gen Zs</a:t>
            </a:r>
          </a:p>
        </p:txBody>
      </p:sp>
      <p:sp>
        <p:nvSpPr>
          <p:cNvPr id="67" name="Title 3">
            <a:extLst>
              <a:ext uri="{FF2B5EF4-FFF2-40B4-BE49-F238E27FC236}">
                <a16:creationId xmlns:a16="http://schemas.microsoft.com/office/drawing/2014/main" id="{9E5ECC6A-4D83-834F-AEB7-DAA06869AE26}"/>
              </a:ext>
            </a:extLst>
          </p:cNvPr>
          <p:cNvSpPr txBox="1">
            <a:spLocks/>
          </p:cNvSpPr>
          <p:nvPr/>
        </p:nvSpPr>
        <p:spPr>
          <a:xfrm>
            <a:off x="17035620" y="11786400"/>
            <a:ext cx="3103967"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have video game memories that are as vivid as those from actual life experiences</a:t>
            </a:r>
          </a:p>
        </p:txBody>
      </p:sp>
      <p:sp>
        <p:nvSpPr>
          <p:cNvPr id="29" name="Title 3">
            <a:extLst>
              <a:ext uri="{FF2B5EF4-FFF2-40B4-BE49-F238E27FC236}">
                <a16:creationId xmlns:a16="http://schemas.microsoft.com/office/drawing/2014/main" id="{86406EEB-8544-AB48-9D2B-730279636A52}"/>
              </a:ext>
            </a:extLst>
          </p:cNvPr>
          <p:cNvSpPr txBox="1">
            <a:spLocks/>
          </p:cNvSpPr>
          <p:nvPr/>
        </p:nvSpPr>
        <p:spPr>
          <a:xfrm>
            <a:off x="7089268" y="13020030"/>
            <a:ext cx="5037344" cy="330845"/>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r"/>
            <a:r>
              <a:rPr lang="en-US" sz="1600" b="0" cap="none" spc="0" dirty="0">
                <a:solidFill>
                  <a:schemeClr val="tx1"/>
                </a:solidFill>
                <a:latin typeface="Times New Roman" panose="02020603050405020304" pitchFamily="18" charset="0"/>
                <a:cs typeface="Times New Roman" panose="02020603050405020304" pitchFamily="18" charset="0"/>
              </a:rPr>
              <a:t> % agreeing strongly/somewhat</a:t>
            </a:r>
          </a:p>
        </p:txBody>
      </p:sp>
      <p:sp>
        <p:nvSpPr>
          <p:cNvPr id="30" name="Title 3">
            <a:extLst>
              <a:ext uri="{FF2B5EF4-FFF2-40B4-BE49-F238E27FC236}">
                <a16:creationId xmlns:a16="http://schemas.microsoft.com/office/drawing/2014/main" id="{8092ABC4-0CF6-D24F-8FFB-475865A903CF}"/>
              </a:ext>
            </a:extLst>
          </p:cNvPr>
          <p:cNvSpPr txBox="1">
            <a:spLocks/>
          </p:cNvSpPr>
          <p:nvPr/>
        </p:nvSpPr>
        <p:spPr>
          <a:xfrm>
            <a:off x="698238" y="4518984"/>
            <a:ext cx="8317425" cy="227901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r>
              <a:rPr lang="en-US" spc="0" dirty="0"/>
              <a:t>VIDEO GAMES HAVE LEVELED UP IN GLOBAL CULTURE</a:t>
            </a:r>
          </a:p>
        </p:txBody>
      </p:sp>
      <p:sp>
        <p:nvSpPr>
          <p:cNvPr id="31" name="Subtitle 2">
            <a:extLst>
              <a:ext uri="{FF2B5EF4-FFF2-40B4-BE49-F238E27FC236}">
                <a16:creationId xmlns:a16="http://schemas.microsoft.com/office/drawing/2014/main" id="{F156871C-7109-8C45-9499-BFEEB2A46533}"/>
              </a:ext>
            </a:extLst>
          </p:cNvPr>
          <p:cNvSpPr txBox="1">
            <a:spLocks/>
          </p:cNvSpPr>
          <p:nvPr/>
        </p:nvSpPr>
        <p:spPr>
          <a:xfrm>
            <a:off x="698237" y="3376755"/>
            <a:ext cx="10185068" cy="2574866"/>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ct val="90000"/>
              </a:lnSpc>
              <a:spcBef>
                <a:spcPts val="0"/>
              </a:spcBef>
            </a:pPr>
            <a:r>
              <a:rPr lang="en-US" sz="7200" spc="0" dirty="0"/>
              <a:t>HAIL TO THE NERDS! </a:t>
            </a:r>
          </a:p>
        </p:txBody>
      </p:sp>
    </p:spTree>
    <p:extLst>
      <p:ext uri="{BB962C8B-B14F-4D97-AF65-F5344CB8AC3E}">
        <p14:creationId xmlns:p14="http://schemas.microsoft.com/office/powerpoint/2010/main" val="441031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32"/>
        </a:solidFill>
        <a:effectLst/>
      </p:bgPr>
    </p:bg>
    <p:spTree>
      <p:nvGrpSpPr>
        <p:cNvPr id="1" name=""/>
        <p:cNvGrpSpPr/>
        <p:nvPr/>
      </p:nvGrpSpPr>
      <p:grpSpPr>
        <a:xfrm>
          <a:off x="0" y="0"/>
          <a:ext cx="0" cy="0"/>
          <a:chOff x="0" y="0"/>
          <a:chExt cx="0" cy="0"/>
        </a:xfrm>
      </p:grpSpPr>
      <p:pic>
        <p:nvPicPr>
          <p:cNvPr id="9" name="Picture Placeholder 8" descr="A picture containing building, floor, man, indoor&#10;&#10;Description generated with very high confidence">
            <a:extLst>
              <a:ext uri="{FF2B5EF4-FFF2-40B4-BE49-F238E27FC236}">
                <a16:creationId xmlns:a16="http://schemas.microsoft.com/office/drawing/2014/main" id="{28F90545-EAED-4526-A950-F2677544F60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2785" r="22785"/>
          <a:stretch>
            <a:fillRect/>
          </a:stretch>
        </p:blipFill>
        <p:spPr>
          <a:xfrm>
            <a:off x="266844" y="383771"/>
            <a:ext cx="11859768" cy="12609576"/>
          </a:xfrm>
        </p:spPr>
      </p:pic>
      <p:sp>
        <p:nvSpPr>
          <p:cNvPr id="43" name="Rectangle 42">
            <a:extLst>
              <a:ext uri="{FF2B5EF4-FFF2-40B4-BE49-F238E27FC236}">
                <a16:creationId xmlns:a16="http://schemas.microsoft.com/office/drawing/2014/main" id="{0F7885FB-BECB-3345-AE5B-5FAAE2BB26B2}"/>
              </a:ext>
            </a:extLst>
          </p:cNvPr>
          <p:cNvSpPr>
            <a:spLocks noChangeAspect="1"/>
          </p:cNvSpPr>
          <p:nvPr/>
        </p:nvSpPr>
        <p:spPr>
          <a:xfrm>
            <a:off x="274320" y="383771"/>
            <a:ext cx="11859768" cy="12582144"/>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lide Number Placeholder 51">
            <a:extLst>
              <a:ext uri="{FF2B5EF4-FFF2-40B4-BE49-F238E27FC236}">
                <a16:creationId xmlns:a16="http://schemas.microsoft.com/office/drawing/2014/main" id="{22AD5C4D-94E8-8B4E-ABBA-92DFCC338E0E}"/>
              </a:ext>
            </a:extLst>
          </p:cNvPr>
          <p:cNvSpPr>
            <a:spLocks noGrp="1"/>
          </p:cNvSpPr>
          <p:nvPr>
            <p:ph type="sldNum" sz="quarter" idx="11"/>
          </p:nvPr>
        </p:nvSpPr>
        <p:spPr/>
        <p:txBody>
          <a:bodyPr/>
          <a:lstStyle/>
          <a:p>
            <a:fld id="{3C8488BC-262A-7B45-9AC5-936CD4A95B33}" type="slidenum">
              <a:rPr lang="en-US" smtClean="0"/>
              <a:pPr/>
              <a:t>12</a:t>
            </a:fld>
            <a:endParaRPr lang="en-US" dirty="0"/>
          </a:p>
        </p:txBody>
      </p:sp>
      <p:sp>
        <p:nvSpPr>
          <p:cNvPr id="17" name="Rectangle 16">
            <a:extLst>
              <a:ext uri="{FF2B5EF4-FFF2-40B4-BE49-F238E27FC236}">
                <a16:creationId xmlns:a16="http://schemas.microsoft.com/office/drawing/2014/main" id="{F158077C-6133-2043-926E-08B404F5D6DE}"/>
              </a:ext>
            </a:extLst>
          </p:cNvPr>
          <p:cNvSpPr/>
          <p:nvPr/>
        </p:nvSpPr>
        <p:spPr>
          <a:xfrm>
            <a:off x="661851" y="365125"/>
            <a:ext cx="2244770" cy="27105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4999301-9499-8549-B8A3-B60C000CDE84}"/>
              </a:ext>
            </a:extLst>
          </p:cNvPr>
          <p:cNvSpPr txBox="1"/>
          <p:nvPr/>
        </p:nvSpPr>
        <p:spPr>
          <a:xfrm>
            <a:off x="447637" y="888093"/>
            <a:ext cx="2687782" cy="2400657"/>
          </a:xfrm>
          <a:prstGeom prst="rect">
            <a:avLst/>
          </a:prstGeom>
          <a:noFill/>
        </p:spPr>
        <p:txBody>
          <a:bodyPr wrap="square" rtlCol="0">
            <a:spAutoFit/>
          </a:bodyPr>
          <a:lstStyle/>
          <a:p>
            <a:pPr algn="ctr">
              <a:lnSpc>
                <a:spcPct val="100000"/>
              </a:lnSpc>
            </a:pPr>
            <a:r>
              <a:rPr lang="en-US" sz="15000" b="1" dirty="0">
                <a:latin typeface="Times New Roman" panose="02020603050405020304" pitchFamily="18" charset="0"/>
                <a:cs typeface="Times New Roman" panose="02020603050405020304" pitchFamily="18" charset="0"/>
              </a:rPr>
              <a:t>10</a:t>
            </a:r>
          </a:p>
        </p:txBody>
      </p:sp>
      <p:cxnSp>
        <p:nvCxnSpPr>
          <p:cNvPr id="26" name="Straight Connector 25">
            <a:extLst>
              <a:ext uri="{FF2B5EF4-FFF2-40B4-BE49-F238E27FC236}">
                <a16:creationId xmlns:a16="http://schemas.microsoft.com/office/drawing/2014/main" id="{BFB0EE76-0B1A-3C43-BF57-E0C1AB3A556B}"/>
              </a:ext>
            </a:extLst>
          </p:cNvPr>
          <p:cNvCxnSpPr>
            <a:cxnSpLocks/>
          </p:cNvCxnSpPr>
          <p:nvPr/>
        </p:nvCxnSpPr>
        <p:spPr>
          <a:xfrm>
            <a:off x="1030330" y="1209477"/>
            <a:ext cx="15453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8FDE086-202B-234B-B591-B508E8FBF0BF}"/>
              </a:ext>
            </a:extLst>
          </p:cNvPr>
          <p:cNvSpPr txBox="1"/>
          <p:nvPr/>
        </p:nvSpPr>
        <p:spPr>
          <a:xfrm>
            <a:off x="661851" y="390695"/>
            <a:ext cx="2244770" cy="635902"/>
          </a:xfrm>
          <a:prstGeom prst="rect">
            <a:avLst/>
          </a:prstGeom>
          <a:noFill/>
        </p:spPr>
        <p:txBody>
          <a:bodyPr wrap="square" rtlCol="0">
            <a:spAutoFit/>
          </a:bodyPr>
          <a:lstStyle/>
          <a:p>
            <a:pPr algn="ctr">
              <a:lnSpc>
                <a:spcPct val="100000"/>
              </a:lnSpc>
            </a:pPr>
            <a:r>
              <a:rPr lang="en-US" sz="4400" dirty="0">
                <a:latin typeface="Times New Roman" panose="02020603050405020304" pitchFamily="18" charset="0"/>
                <a:cs typeface="Times New Roman" panose="02020603050405020304" pitchFamily="18" charset="0"/>
              </a:rPr>
              <a:t>Truth</a:t>
            </a:r>
          </a:p>
        </p:txBody>
      </p:sp>
      <p:grpSp>
        <p:nvGrpSpPr>
          <p:cNvPr id="47" name="Group 46">
            <a:extLst>
              <a:ext uri="{FF2B5EF4-FFF2-40B4-BE49-F238E27FC236}">
                <a16:creationId xmlns:a16="http://schemas.microsoft.com/office/drawing/2014/main" id="{E81B5954-4495-DB48-8024-24C3554DA823}"/>
              </a:ext>
            </a:extLst>
          </p:cNvPr>
          <p:cNvGrpSpPr/>
          <p:nvPr/>
        </p:nvGrpSpPr>
        <p:grpSpPr>
          <a:xfrm>
            <a:off x="14130925" y="2896262"/>
            <a:ext cx="9522753" cy="960987"/>
            <a:chOff x="13957450" y="1424494"/>
            <a:chExt cx="9522753" cy="960987"/>
          </a:xfrm>
        </p:grpSpPr>
        <p:sp>
          <p:nvSpPr>
            <p:cNvPr id="13" name="Oval 12">
              <a:extLst>
                <a:ext uri="{FF2B5EF4-FFF2-40B4-BE49-F238E27FC236}">
                  <a16:creationId xmlns:a16="http://schemas.microsoft.com/office/drawing/2014/main" id="{470FE769-9947-024E-BD45-4407E88D34B1}"/>
                </a:ext>
              </a:extLst>
            </p:cNvPr>
            <p:cNvSpPr/>
            <p:nvPr/>
          </p:nvSpPr>
          <p:spPr>
            <a:xfrm>
              <a:off x="13957450" y="1425037"/>
              <a:ext cx="959902" cy="95990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ADFA9A5-17C8-0241-B4E1-AEEFC6901DB0}"/>
                </a:ext>
              </a:extLst>
            </p:cNvPr>
            <p:cNvSpPr/>
            <p:nvPr/>
          </p:nvSpPr>
          <p:spPr>
            <a:xfrm>
              <a:off x="14447382" y="1424494"/>
              <a:ext cx="8538206" cy="96098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D83D776-699C-4049-904C-4B36F24E83A1}"/>
                </a:ext>
              </a:extLst>
            </p:cNvPr>
            <p:cNvSpPr/>
            <p:nvPr/>
          </p:nvSpPr>
          <p:spPr>
            <a:xfrm>
              <a:off x="22520301" y="1425037"/>
              <a:ext cx="959902" cy="95990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818D28E-BD2C-094A-BA1B-E4CF108568A4}"/>
                </a:ext>
              </a:extLst>
            </p:cNvPr>
            <p:cNvSpPr/>
            <p:nvPr/>
          </p:nvSpPr>
          <p:spPr>
            <a:xfrm>
              <a:off x="14062682" y="1520140"/>
              <a:ext cx="792092" cy="79209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0CAA5E9-D2B5-E44C-B212-8FA41FDBD2FD}"/>
                </a:ext>
              </a:extLst>
            </p:cNvPr>
            <p:cNvSpPr/>
            <p:nvPr/>
          </p:nvSpPr>
          <p:spPr>
            <a:xfrm>
              <a:off x="14466965" y="1519692"/>
              <a:ext cx="6856884" cy="7929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A01BB85-3AAD-FE4E-8C5D-203EA84BAD29}"/>
                </a:ext>
              </a:extLst>
            </p:cNvPr>
            <p:cNvSpPr/>
            <p:nvPr/>
          </p:nvSpPr>
          <p:spPr>
            <a:xfrm>
              <a:off x="20908710" y="1520140"/>
              <a:ext cx="792092" cy="79209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A688519-8384-C44E-A23D-603C66E1C85E}"/>
                </a:ext>
              </a:extLst>
            </p:cNvPr>
            <p:cNvSpPr/>
            <p:nvPr/>
          </p:nvSpPr>
          <p:spPr>
            <a:xfrm>
              <a:off x="19501253" y="1720417"/>
              <a:ext cx="1822596" cy="553998"/>
            </a:xfrm>
            <a:prstGeom prst="rect">
              <a:avLst/>
            </a:prstGeom>
          </p:spPr>
          <p:txBody>
            <a:bodyPr wrap="square" anchor="ctr">
              <a:spAutoFit/>
            </a:bodyPr>
            <a:lstStyle/>
            <a:p>
              <a:pPr algn="r">
                <a:lnSpc>
                  <a:spcPct val="100000"/>
                </a:lnSpc>
              </a:pPr>
              <a:r>
                <a:rPr lang="en-US" sz="3000" b="1" dirty="0">
                  <a:solidFill>
                    <a:schemeClr val="tx1"/>
                  </a:solidFill>
                  <a:latin typeface="Futura" panose="020B0602020204020303" pitchFamily="34" charset="-79"/>
                  <a:cs typeface="Futura" panose="020B0602020204020303" pitchFamily="34" charset="-79"/>
                </a:rPr>
                <a:t>74%</a:t>
              </a:r>
            </a:p>
          </p:txBody>
        </p:sp>
      </p:grpSp>
      <p:grpSp>
        <p:nvGrpSpPr>
          <p:cNvPr id="48" name="Group 47">
            <a:extLst>
              <a:ext uri="{FF2B5EF4-FFF2-40B4-BE49-F238E27FC236}">
                <a16:creationId xmlns:a16="http://schemas.microsoft.com/office/drawing/2014/main" id="{4A18A12D-0DEA-DA4A-8B13-687A20A736DC}"/>
              </a:ext>
            </a:extLst>
          </p:cNvPr>
          <p:cNvGrpSpPr/>
          <p:nvPr/>
        </p:nvGrpSpPr>
        <p:grpSpPr>
          <a:xfrm>
            <a:off x="14130925" y="6206151"/>
            <a:ext cx="9522753" cy="960987"/>
            <a:chOff x="13957450" y="4734383"/>
            <a:chExt cx="9522753" cy="960987"/>
          </a:xfrm>
        </p:grpSpPr>
        <p:sp>
          <p:nvSpPr>
            <p:cNvPr id="16" name="Oval 15">
              <a:extLst>
                <a:ext uri="{FF2B5EF4-FFF2-40B4-BE49-F238E27FC236}">
                  <a16:creationId xmlns:a16="http://schemas.microsoft.com/office/drawing/2014/main" id="{5D16B44A-10F1-B24E-8483-9B0664C8387B}"/>
                </a:ext>
              </a:extLst>
            </p:cNvPr>
            <p:cNvSpPr/>
            <p:nvPr/>
          </p:nvSpPr>
          <p:spPr>
            <a:xfrm>
              <a:off x="13957450" y="4734926"/>
              <a:ext cx="959902" cy="95990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57F5477-6AB8-D14C-9579-AF3F8CE82485}"/>
                </a:ext>
              </a:extLst>
            </p:cNvPr>
            <p:cNvSpPr/>
            <p:nvPr/>
          </p:nvSpPr>
          <p:spPr>
            <a:xfrm>
              <a:off x="14447382" y="4734383"/>
              <a:ext cx="8538206" cy="96098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150E1E3-6527-BD4B-8107-44C7EAE9C9AE}"/>
                </a:ext>
              </a:extLst>
            </p:cNvPr>
            <p:cNvSpPr/>
            <p:nvPr/>
          </p:nvSpPr>
          <p:spPr>
            <a:xfrm>
              <a:off x="22520301" y="4734926"/>
              <a:ext cx="959902" cy="95990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41A110E1-B9D5-4347-8F8B-6F5DE5369281}"/>
                </a:ext>
              </a:extLst>
            </p:cNvPr>
            <p:cNvSpPr/>
            <p:nvPr/>
          </p:nvSpPr>
          <p:spPr>
            <a:xfrm>
              <a:off x="14062682" y="4827040"/>
              <a:ext cx="792092" cy="79209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8E93EE5A-2E67-CB4E-8D43-F0ECBCF0D4BD}"/>
                </a:ext>
              </a:extLst>
            </p:cNvPr>
            <p:cNvSpPr/>
            <p:nvPr/>
          </p:nvSpPr>
          <p:spPr>
            <a:xfrm>
              <a:off x="14466964" y="4826592"/>
              <a:ext cx="6441745" cy="7929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E5661631-625C-1C4C-959E-B3B6F2E9A491}"/>
                </a:ext>
              </a:extLst>
            </p:cNvPr>
            <p:cNvSpPr/>
            <p:nvPr/>
          </p:nvSpPr>
          <p:spPr>
            <a:xfrm>
              <a:off x="20501998" y="4827040"/>
              <a:ext cx="792092" cy="79209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D270F5E-634F-D140-9461-E923C78A5DE5}"/>
                </a:ext>
              </a:extLst>
            </p:cNvPr>
            <p:cNvSpPr/>
            <p:nvPr/>
          </p:nvSpPr>
          <p:spPr>
            <a:xfrm>
              <a:off x="19278804" y="4991487"/>
              <a:ext cx="1822596" cy="553998"/>
            </a:xfrm>
            <a:prstGeom prst="rect">
              <a:avLst/>
            </a:prstGeom>
          </p:spPr>
          <p:txBody>
            <a:bodyPr wrap="square" anchor="ctr">
              <a:spAutoFit/>
            </a:bodyPr>
            <a:lstStyle/>
            <a:p>
              <a:pPr algn="r">
                <a:lnSpc>
                  <a:spcPct val="100000"/>
                </a:lnSpc>
              </a:pPr>
              <a:r>
                <a:rPr lang="en-US" sz="3000" b="1" dirty="0">
                  <a:solidFill>
                    <a:schemeClr val="tx1"/>
                  </a:solidFill>
                  <a:latin typeface="Futura" panose="020B0602020204020303" pitchFamily="34" charset="-79"/>
                  <a:cs typeface="Futura" panose="020B0602020204020303" pitchFamily="34" charset="-79"/>
                </a:rPr>
                <a:t>71%</a:t>
              </a:r>
            </a:p>
          </p:txBody>
        </p:sp>
      </p:grpSp>
      <p:grpSp>
        <p:nvGrpSpPr>
          <p:cNvPr id="49" name="Group 48">
            <a:extLst>
              <a:ext uri="{FF2B5EF4-FFF2-40B4-BE49-F238E27FC236}">
                <a16:creationId xmlns:a16="http://schemas.microsoft.com/office/drawing/2014/main" id="{439128E3-3453-674C-94EB-5188ED09BB5D}"/>
              </a:ext>
            </a:extLst>
          </p:cNvPr>
          <p:cNvGrpSpPr/>
          <p:nvPr/>
        </p:nvGrpSpPr>
        <p:grpSpPr>
          <a:xfrm>
            <a:off x="14130925" y="9466050"/>
            <a:ext cx="9522753" cy="960987"/>
            <a:chOff x="13957450" y="7994282"/>
            <a:chExt cx="9522753" cy="960987"/>
          </a:xfrm>
        </p:grpSpPr>
        <p:sp>
          <p:nvSpPr>
            <p:cNvPr id="20" name="Oval 19">
              <a:extLst>
                <a:ext uri="{FF2B5EF4-FFF2-40B4-BE49-F238E27FC236}">
                  <a16:creationId xmlns:a16="http://schemas.microsoft.com/office/drawing/2014/main" id="{E4CFF323-D59C-4545-BE5A-ACCCDD5398F6}"/>
                </a:ext>
              </a:extLst>
            </p:cNvPr>
            <p:cNvSpPr/>
            <p:nvPr/>
          </p:nvSpPr>
          <p:spPr>
            <a:xfrm>
              <a:off x="13957450" y="7994825"/>
              <a:ext cx="959902" cy="95990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1FEE34B-5E51-B046-85AD-94F0B653D1A0}"/>
                </a:ext>
              </a:extLst>
            </p:cNvPr>
            <p:cNvSpPr/>
            <p:nvPr/>
          </p:nvSpPr>
          <p:spPr>
            <a:xfrm>
              <a:off x="14447382" y="7994282"/>
              <a:ext cx="8538206" cy="96098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84188C82-E34D-FA47-99C7-F64BF80692A3}"/>
                </a:ext>
              </a:extLst>
            </p:cNvPr>
            <p:cNvSpPr/>
            <p:nvPr/>
          </p:nvSpPr>
          <p:spPr>
            <a:xfrm>
              <a:off x="22520301" y="7994825"/>
              <a:ext cx="959902" cy="959901"/>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92E41A3A-BA8D-EC45-AC1B-7B29B5DAFE91}"/>
                </a:ext>
              </a:extLst>
            </p:cNvPr>
            <p:cNvSpPr/>
            <p:nvPr/>
          </p:nvSpPr>
          <p:spPr>
            <a:xfrm>
              <a:off x="14062682" y="8083948"/>
              <a:ext cx="792092" cy="79209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A2AEE197-43B1-204D-B36E-8E2903529407}"/>
                </a:ext>
              </a:extLst>
            </p:cNvPr>
            <p:cNvSpPr/>
            <p:nvPr/>
          </p:nvSpPr>
          <p:spPr>
            <a:xfrm>
              <a:off x="14466964" y="8083500"/>
              <a:ext cx="6035033" cy="7929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92AC8D8C-D392-694C-8045-69DF5BD49C7C}"/>
                </a:ext>
              </a:extLst>
            </p:cNvPr>
            <p:cNvSpPr/>
            <p:nvPr/>
          </p:nvSpPr>
          <p:spPr>
            <a:xfrm>
              <a:off x="20116617" y="8083948"/>
              <a:ext cx="792092" cy="79209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74B45A62-4772-8049-B4C6-44C33B78E580}"/>
                </a:ext>
              </a:extLst>
            </p:cNvPr>
            <p:cNvSpPr/>
            <p:nvPr/>
          </p:nvSpPr>
          <p:spPr>
            <a:xfrm>
              <a:off x="18882757" y="8248735"/>
              <a:ext cx="1822596" cy="553998"/>
            </a:xfrm>
            <a:prstGeom prst="rect">
              <a:avLst/>
            </a:prstGeom>
          </p:spPr>
          <p:txBody>
            <a:bodyPr wrap="square" anchor="ctr">
              <a:spAutoFit/>
            </a:bodyPr>
            <a:lstStyle/>
            <a:p>
              <a:pPr algn="r">
                <a:lnSpc>
                  <a:spcPct val="100000"/>
                </a:lnSpc>
              </a:pPr>
              <a:r>
                <a:rPr lang="en-US" sz="3000" b="1" dirty="0">
                  <a:solidFill>
                    <a:schemeClr val="tx1"/>
                  </a:solidFill>
                  <a:latin typeface="Futura" panose="020B0602020204020303" pitchFamily="34" charset="-79"/>
                  <a:cs typeface="Futura" panose="020B0602020204020303" pitchFamily="34" charset="-79"/>
                </a:rPr>
                <a:t>69%</a:t>
              </a:r>
            </a:p>
          </p:txBody>
        </p:sp>
      </p:grpSp>
      <p:sp>
        <p:nvSpPr>
          <p:cNvPr id="41" name="Rectangle 40">
            <a:extLst>
              <a:ext uri="{FF2B5EF4-FFF2-40B4-BE49-F238E27FC236}">
                <a16:creationId xmlns:a16="http://schemas.microsoft.com/office/drawing/2014/main" id="{891C873A-671D-D441-A3B9-08E3A4CCA248}"/>
              </a:ext>
            </a:extLst>
          </p:cNvPr>
          <p:cNvSpPr/>
          <p:nvPr/>
        </p:nvSpPr>
        <p:spPr>
          <a:xfrm>
            <a:off x="14355625" y="3962303"/>
            <a:ext cx="6008376" cy="374461"/>
          </a:xfrm>
          <a:prstGeom prst="rect">
            <a:avLst/>
          </a:prstGeom>
        </p:spPr>
        <p:txBody>
          <a:bodyPr wrap="none">
            <a:spAutoFit/>
          </a:bodyPr>
          <a:lstStyle/>
          <a:p>
            <a:pPr>
              <a:lnSpc>
                <a:spcPts val="2200"/>
              </a:lnSpc>
            </a:pPr>
            <a:r>
              <a:rPr lang="en-US" spc="0" dirty="0">
                <a:solidFill>
                  <a:schemeClr val="tx1"/>
                </a:solidFill>
                <a:latin typeface="Times New Roman" panose="02020603050405020304" pitchFamily="18" charset="0"/>
                <a:cs typeface="Times New Roman" panose="02020603050405020304" pitchFamily="18" charset="0"/>
              </a:rPr>
              <a:t>My experiences with brands should be more entertaining</a:t>
            </a:r>
          </a:p>
        </p:txBody>
      </p:sp>
      <p:sp>
        <p:nvSpPr>
          <p:cNvPr id="44" name="Rectangle 43">
            <a:extLst>
              <a:ext uri="{FF2B5EF4-FFF2-40B4-BE49-F238E27FC236}">
                <a16:creationId xmlns:a16="http://schemas.microsoft.com/office/drawing/2014/main" id="{1FCA5618-8AD9-CE4B-AD64-8C9BAA471ABF}"/>
              </a:ext>
            </a:extLst>
          </p:cNvPr>
          <p:cNvSpPr/>
          <p:nvPr/>
        </p:nvSpPr>
        <p:spPr>
          <a:xfrm>
            <a:off x="14355625" y="7279244"/>
            <a:ext cx="7141699" cy="374461"/>
          </a:xfrm>
          <a:prstGeom prst="rect">
            <a:avLst/>
          </a:prstGeom>
        </p:spPr>
        <p:txBody>
          <a:bodyPr wrap="none">
            <a:spAutoFit/>
          </a:bodyPr>
          <a:lstStyle/>
          <a:p>
            <a:pPr>
              <a:lnSpc>
                <a:spcPts val="2200"/>
              </a:lnSpc>
            </a:pPr>
            <a:r>
              <a:rPr lang="en-US" spc="0" dirty="0">
                <a:solidFill>
                  <a:schemeClr val="tx1"/>
                </a:solidFill>
                <a:latin typeface="Times New Roman" panose="02020603050405020304" pitchFamily="18" charset="0"/>
                <a:cs typeface="Times New Roman" panose="02020603050405020304" pitchFamily="18" charset="0"/>
              </a:rPr>
              <a:t>I’m engaged by and remember better advertising that is entertaining</a:t>
            </a:r>
          </a:p>
        </p:txBody>
      </p:sp>
      <p:sp>
        <p:nvSpPr>
          <p:cNvPr id="45" name="Rectangle 44">
            <a:extLst>
              <a:ext uri="{FF2B5EF4-FFF2-40B4-BE49-F238E27FC236}">
                <a16:creationId xmlns:a16="http://schemas.microsoft.com/office/drawing/2014/main" id="{58D64C27-616F-C941-BA55-45018406CA86}"/>
              </a:ext>
            </a:extLst>
          </p:cNvPr>
          <p:cNvSpPr/>
          <p:nvPr/>
        </p:nvSpPr>
        <p:spPr>
          <a:xfrm>
            <a:off x="14355625" y="10488099"/>
            <a:ext cx="5779146" cy="374461"/>
          </a:xfrm>
          <a:prstGeom prst="rect">
            <a:avLst/>
          </a:prstGeom>
        </p:spPr>
        <p:txBody>
          <a:bodyPr wrap="none">
            <a:spAutoFit/>
          </a:bodyPr>
          <a:lstStyle/>
          <a:p>
            <a:pPr>
              <a:lnSpc>
                <a:spcPts val="2200"/>
              </a:lnSpc>
            </a:pPr>
            <a:r>
              <a:rPr lang="en-US" spc="0" dirty="0">
                <a:solidFill>
                  <a:schemeClr val="tx1"/>
                </a:solidFill>
                <a:latin typeface="Times New Roman" panose="02020603050405020304" pitchFamily="18" charset="0"/>
                <a:cs typeface="Times New Roman" panose="02020603050405020304" pitchFamily="18" charset="0"/>
              </a:rPr>
              <a:t> I would watch advertising if it were more entertaining</a:t>
            </a:r>
          </a:p>
        </p:txBody>
      </p:sp>
      <p:pic>
        <p:nvPicPr>
          <p:cNvPr id="8" name="Picture 7" descr="A sign in the dark&#10;&#10;Description automatically generated">
            <a:extLst>
              <a:ext uri="{FF2B5EF4-FFF2-40B4-BE49-F238E27FC236}">
                <a16:creationId xmlns:a16="http://schemas.microsoft.com/office/drawing/2014/main" id="{71B14C61-8C31-BB4A-AE04-35947DE03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7407" y="9533000"/>
            <a:ext cx="994662" cy="994662"/>
          </a:xfrm>
          <a:prstGeom prst="rect">
            <a:avLst/>
          </a:prstGeom>
        </p:spPr>
      </p:pic>
      <p:sp>
        <p:nvSpPr>
          <p:cNvPr id="50" name="Rectangle 49">
            <a:extLst>
              <a:ext uri="{FF2B5EF4-FFF2-40B4-BE49-F238E27FC236}">
                <a16:creationId xmlns:a16="http://schemas.microsoft.com/office/drawing/2014/main" id="{2EC7B956-8BF9-4A5E-855D-F2A8D37E1F25}"/>
              </a:ext>
            </a:extLst>
          </p:cNvPr>
          <p:cNvSpPr/>
          <p:nvPr/>
        </p:nvSpPr>
        <p:spPr>
          <a:xfrm>
            <a:off x="434158" y="3696796"/>
            <a:ext cx="11789131" cy="3522931"/>
          </a:xfrm>
          <a:prstGeom prst="rect">
            <a:avLst/>
          </a:prstGeom>
          <a:no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erson in a dark room&#10;&#10;Description automatically generated">
            <a:extLst>
              <a:ext uri="{FF2B5EF4-FFF2-40B4-BE49-F238E27FC236}">
                <a16:creationId xmlns:a16="http://schemas.microsoft.com/office/drawing/2014/main" id="{792AFFC6-5576-8B4A-B43D-AFA37AE73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3773" y="6203888"/>
            <a:ext cx="981930" cy="981930"/>
          </a:xfrm>
          <a:prstGeom prst="rect">
            <a:avLst/>
          </a:prstGeom>
        </p:spPr>
      </p:pic>
      <p:pic>
        <p:nvPicPr>
          <p:cNvPr id="46" name="Picture 45" descr="A close up of a sign&#10;&#10;Description automatically generated">
            <a:extLst>
              <a:ext uri="{FF2B5EF4-FFF2-40B4-BE49-F238E27FC236}">
                <a16:creationId xmlns:a16="http://schemas.microsoft.com/office/drawing/2014/main" id="{B8FF32DB-9672-D645-AF68-53CEE5911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94245" y="2895719"/>
            <a:ext cx="960987" cy="960987"/>
          </a:xfrm>
          <a:prstGeom prst="rect">
            <a:avLst/>
          </a:prstGeom>
        </p:spPr>
      </p:pic>
      <p:sp>
        <p:nvSpPr>
          <p:cNvPr id="42" name="Title 3">
            <a:extLst>
              <a:ext uri="{FF2B5EF4-FFF2-40B4-BE49-F238E27FC236}">
                <a16:creationId xmlns:a16="http://schemas.microsoft.com/office/drawing/2014/main" id="{B6A86FC2-9AB0-9B4F-9D91-DEBC58F2BECC}"/>
              </a:ext>
            </a:extLst>
          </p:cNvPr>
          <p:cNvSpPr txBox="1">
            <a:spLocks/>
          </p:cNvSpPr>
          <p:nvPr/>
        </p:nvSpPr>
        <p:spPr>
          <a:xfrm>
            <a:off x="7089268" y="13020030"/>
            <a:ext cx="5037344" cy="330845"/>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r"/>
            <a:r>
              <a:rPr lang="en-US" sz="1600" b="0" cap="none" spc="0" dirty="0">
                <a:solidFill>
                  <a:schemeClr val="tx1"/>
                </a:solidFill>
                <a:latin typeface="Times New Roman" panose="02020603050405020304" pitchFamily="18" charset="0"/>
                <a:cs typeface="Times New Roman" panose="02020603050405020304" pitchFamily="18" charset="0"/>
              </a:rPr>
              <a:t>Showing Prosumer responses; % agreeing strongly/somewhat</a:t>
            </a:r>
          </a:p>
        </p:txBody>
      </p:sp>
      <p:sp>
        <p:nvSpPr>
          <p:cNvPr id="54" name="Title 3">
            <a:extLst>
              <a:ext uri="{FF2B5EF4-FFF2-40B4-BE49-F238E27FC236}">
                <a16:creationId xmlns:a16="http://schemas.microsoft.com/office/drawing/2014/main" id="{9062B6C6-A716-0B42-AF30-7B835E2E2A8C}"/>
              </a:ext>
            </a:extLst>
          </p:cNvPr>
          <p:cNvSpPr txBox="1">
            <a:spLocks/>
          </p:cNvSpPr>
          <p:nvPr/>
        </p:nvSpPr>
        <p:spPr>
          <a:xfrm>
            <a:off x="698238" y="5528789"/>
            <a:ext cx="9504541" cy="227901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r>
              <a:rPr lang="en-US" spc="0" dirty="0"/>
              <a:t>ENTERTAINMENT IS KEY TO BRAND ENGAGEMENT</a:t>
            </a:r>
          </a:p>
        </p:txBody>
      </p:sp>
      <p:sp>
        <p:nvSpPr>
          <p:cNvPr id="55" name="Subtitle 2">
            <a:extLst>
              <a:ext uri="{FF2B5EF4-FFF2-40B4-BE49-F238E27FC236}">
                <a16:creationId xmlns:a16="http://schemas.microsoft.com/office/drawing/2014/main" id="{022BB49E-545F-B948-8683-2744AF7F36FE}"/>
              </a:ext>
            </a:extLst>
          </p:cNvPr>
          <p:cNvSpPr txBox="1">
            <a:spLocks/>
          </p:cNvSpPr>
          <p:nvPr/>
        </p:nvSpPr>
        <p:spPr>
          <a:xfrm>
            <a:off x="698237" y="3376755"/>
            <a:ext cx="10803952" cy="2574866"/>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ct val="90000"/>
              </a:lnSpc>
              <a:spcBef>
                <a:spcPts val="0"/>
              </a:spcBef>
            </a:pPr>
            <a:r>
              <a:rPr lang="en-US" sz="7200" spc="0" dirty="0"/>
              <a:t>Advertainment wins</a:t>
            </a:r>
          </a:p>
        </p:txBody>
      </p:sp>
    </p:spTree>
    <p:extLst>
      <p:ext uri="{BB962C8B-B14F-4D97-AF65-F5344CB8AC3E}">
        <p14:creationId xmlns:p14="http://schemas.microsoft.com/office/powerpoint/2010/main" val="573009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C3085C-0CD0-744B-B415-9492A98C5F1E}"/>
              </a:ext>
            </a:extLst>
          </p:cNvPr>
          <p:cNvPicPr>
            <a:picLocks noChangeAspect="1"/>
          </p:cNvPicPr>
          <p:nvPr/>
        </p:nvPicPr>
        <p:blipFill rotWithShape="1">
          <a:blip r:embed="rId2">
            <a:alphaModFix amt="40000"/>
          </a:blip>
          <a:srcRect t="9550" b="34889"/>
          <a:stretch/>
        </p:blipFill>
        <p:spPr>
          <a:xfrm>
            <a:off x="328971" y="365124"/>
            <a:ext cx="23745034" cy="12606111"/>
          </a:xfrm>
          <a:prstGeom prst="rect">
            <a:avLst/>
          </a:prstGeom>
        </p:spPr>
      </p:pic>
      <p:sp>
        <p:nvSpPr>
          <p:cNvPr id="3" name="Subtitle 2">
            <a:extLst>
              <a:ext uri="{FF2B5EF4-FFF2-40B4-BE49-F238E27FC236}">
                <a16:creationId xmlns:a16="http://schemas.microsoft.com/office/drawing/2014/main" id="{D4C3BCAD-B4EF-3241-B4D3-7D4AFEF84336}"/>
              </a:ext>
            </a:extLst>
          </p:cNvPr>
          <p:cNvSpPr>
            <a:spLocks noGrp="1"/>
          </p:cNvSpPr>
          <p:nvPr>
            <p:ph type="subTitle" idx="1"/>
          </p:nvPr>
        </p:nvSpPr>
        <p:spPr>
          <a:xfrm>
            <a:off x="5645398" y="5888504"/>
            <a:ext cx="13093205" cy="1938992"/>
          </a:xfrm>
        </p:spPr>
        <p:txBody>
          <a:bodyPr>
            <a:noAutofit/>
          </a:bodyPr>
          <a:lstStyle/>
          <a:p>
            <a:pPr algn="ctr">
              <a:lnSpc>
                <a:spcPts val="7000"/>
              </a:lnSpc>
            </a:pPr>
            <a:r>
              <a:rPr lang="en-US" dirty="0"/>
              <a:t>Beyond Distraction: </a:t>
            </a:r>
            <a:r>
              <a:rPr lang="en-US" dirty="0">
                <a:solidFill>
                  <a:schemeClr val="bg1"/>
                </a:solidFill>
              </a:rPr>
              <a:t>Who’s Doing It Right?</a:t>
            </a:r>
          </a:p>
        </p:txBody>
      </p:sp>
      <p:sp>
        <p:nvSpPr>
          <p:cNvPr id="52" name="Slide Number Placeholder 51">
            <a:extLst>
              <a:ext uri="{FF2B5EF4-FFF2-40B4-BE49-F238E27FC236}">
                <a16:creationId xmlns:a16="http://schemas.microsoft.com/office/drawing/2014/main" id="{22AD5C4D-94E8-8B4E-ABBA-92DFCC338E0E}"/>
              </a:ext>
            </a:extLst>
          </p:cNvPr>
          <p:cNvSpPr>
            <a:spLocks noGrp="1"/>
          </p:cNvSpPr>
          <p:nvPr>
            <p:ph type="sldNum" sz="quarter" idx="11"/>
          </p:nvPr>
        </p:nvSpPr>
        <p:spPr>
          <a:xfrm>
            <a:off x="18587605" y="12971236"/>
            <a:ext cx="5486400" cy="730251"/>
          </a:xfrm>
        </p:spPr>
        <p:txBody>
          <a:bodyPr/>
          <a:lstStyle/>
          <a:p>
            <a:fld id="{3C8488BC-262A-7B45-9AC5-936CD4A95B33}" type="slidenum">
              <a:rPr lang="en-US" smtClean="0"/>
              <a:pPr/>
              <a:t>13</a:t>
            </a:fld>
            <a:endParaRPr lang="en-US" dirty="0"/>
          </a:p>
        </p:txBody>
      </p:sp>
      <p:sp>
        <p:nvSpPr>
          <p:cNvPr id="5" name="TextBox 4">
            <a:extLst>
              <a:ext uri="{FF2B5EF4-FFF2-40B4-BE49-F238E27FC236}">
                <a16:creationId xmlns:a16="http://schemas.microsoft.com/office/drawing/2014/main" id="{0B17F61E-2489-264C-AEE8-EDBA8AB08FD1}"/>
              </a:ext>
            </a:extLst>
          </p:cNvPr>
          <p:cNvSpPr txBox="1"/>
          <p:nvPr/>
        </p:nvSpPr>
        <p:spPr>
          <a:xfrm>
            <a:off x="9902757" y="-739302"/>
            <a:ext cx="249940" cy="460126"/>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2323259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732"/>
        </a:solidFill>
        <a:effectLst/>
      </p:bgPr>
    </p:bg>
    <p:spTree>
      <p:nvGrpSpPr>
        <p:cNvPr id="1" name=""/>
        <p:cNvGrpSpPr/>
        <p:nvPr/>
      </p:nvGrpSpPr>
      <p:grpSpPr>
        <a:xfrm>
          <a:off x="0" y="0"/>
          <a:ext cx="0" cy="0"/>
          <a:chOff x="0" y="0"/>
          <a:chExt cx="0" cy="0"/>
        </a:xfrm>
      </p:grpSpPr>
      <p:pic>
        <p:nvPicPr>
          <p:cNvPr id="50" name="Picture 2" descr="Image result for black panther">
            <a:extLst>
              <a:ext uri="{FF2B5EF4-FFF2-40B4-BE49-F238E27FC236}">
                <a16:creationId xmlns:a16="http://schemas.microsoft.com/office/drawing/2014/main" id="{145505DB-BD3E-0D4E-AD78-65AFC4611AFA}"/>
              </a:ext>
            </a:extLst>
          </p:cNvPr>
          <p:cNvPicPr>
            <a:picLocks noGrp="1" noChangeAspect="1" noChangeArrowheads="1"/>
          </p:cNvPicPr>
          <p:nvPr>
            <p:ph type="pic" sz="quarter" idx="16"/>
          </p:nvPr>
        </p:nvPicPr>
        <p:blipFill>
          <a:blip r:embed="rId2">
            <a:alphaModFix amt="28000"/>
            <a:extLst>
              <a:ext uri="{28A0092B-C50C-407E-A947-70E740481C1C}">
                <a14:useLocalDpi xmlns:a14="http://schemas.microsoft.com/office/drawing/2010/main" val="0"/>
              </a:ext>
            </a:extLst>
          </a:blip>
          <a:srcRect l="303" r="303"/>
          <a:stretch>
            <a:fillRect/>
          </a:stretch>
        </p:blipFill>
        <p:spPr bwMode="auto">
          <a:xfrm>
            <a:off x="8661400" y="4751070"/>
            <a:ext cx="7061200" cy="3848100"/>
          </a:xfrm>
          <a:prstGeom prst="rect">
            <a:avLst/>
          </a:prstGeom>
          <a:solidFill>
            <a:schemeClr val="tx1"/>
          </a:solidFill>
        </p:spPr>
      </p:pic>
      <p:pic>
        <p:nvPicPr>
          <p:cNvPr id="39" name="Picture 6" descr="Image result for eyewire">
            <a:extLst>
              <a:ext uri="{FF2B5EF4-FFF2-40B4-BE49-F238E27FC236}">
                <a16:creationId xmlns:a16="http://schemas.microsoft.com/office/drawing/2014/main" id="{A30A598C-9FD3-2B40-8BE6-8CF787ECC58F}"/>
              </a:ext>
            </a:extLst>
          </p:cNvPr>
          <p:cNvPicPr>
            <a:picLocks noGrp="1" noChangeAspect="1" noChangeArrowheads="1"/>
          </p:cNvPicPr>
          <p:nvPr>
            <p:ph type="pic" sz="quarter" idx="20"/>
          </p:nvPr>
        </p:nvPicPr>
        <p:blipFill rotWithShape="1">
          <a:blip r:embed="rId3">
            <a:alphaModFix amt="33000"/>
            <a:extLst>
              <a:ext uri="{28A0092B-C50C-407E-A947-70E740481C1C}">
                <a14:useLocalDpi xmlns:a14="http://schemas.microsoft.com/office/drawing/2010/main" val="0"/>
              </a:ext>
            </a:extLst>
          </a:blip>
          <a:srcRect t="7978" b="7978"/>
          <a:stretch/>
        </p:blipFill>
        <p:spPr bwMode="auto">
          <a:xfrm>
            <a:off x="8669585" y="8865870"/>
            <a:ext cx="7061200" cy="3848100"/>
          </a:xfrm>
          <a:prstGeom prst="rect">
            <a:avLst/>
          </a:prstGeom>
          <a:solidFill>
            <a:schemeClr val="tx1"/>
          </a:solidFill>
        </p:spPr>
      </p:pic>
      <p:pic>
        <p:nvPicPr>
          <p:cNvPr id="51" name="Picture 2" descr="Related image">
            <a:extLst>
              <a:ext uri="{FF2B5EF4-FFF2-40B4-BE49-F238E27FC236}">
                <a16:creationId xmlns:a16="http://schemas.microsoft.com/office/drawing/2014/main" id="{DA6B9F50-60C7-9443-8558-15DF12E400B7}"/>
              </a:ext>
            </a:extLst>
          </p:cNvPr>
          <p:cNvPicPr>
            <a:picLocks noGrp="1" noChangeAspect="1" noChangeArrowheads="1"/>
          </p:cNvPicPr>
          <p:nvPr>
            <p:ph type="pic" sz="quarter" idx="14"/>
          </p:nvPr>
        </p:nvPicPr>
        <p:blipFill rotWithShape="1">
          <a:blip r:embed="rId4">
            <a:alphaModFix amt="16000"/>
            <a:extLst>
              <a:ext uri="{28A0092B-C50C-407E-A947-70E740481C1C}">
                <a14:useLocalDpi xmlns:a14="http://schemas.microsoft.com/office/drawing/2010/main" val="0"/>
              </a:ext>
            </a:extLst>
          </a:blip>
          <a:srcRect l="4125" r="4125"/>
          <a:stretch/>
        </p:blipFill>
        <p:spPr bwMode="auto">
          <a:xfrm>
            <a:off x="15955724" y="617220"/>
            <a:ext cx="7061200" cy="3848100"/>
          </a:xfrm>
          <a:prstGeom prst="rect">
            <a:avLst/>
          </a:prstGeom>
          <a:solidFill>
            <a:schemeClr val="tx1"/>
          </a:solidFill>
        </p:spPr>
      </p:pic>
      <p:pic>
        <p:nvPicPr>
          <p:cNvPr id="36" name="Picture Placeholder 8" descr="A close up of a womans face&#10;&#10;Description generated with very high confidence">
            <a:extLst>
              <a:ext uri="{FF2B5EF4-FFF2-40B4-BE49-F238E27FC236}">
                <a16:creationId xmlns:a16="http://schemas.microsoft.com/office/drawing/2014/main" id="{2F5B9715-FF33-F84D-A53E-93137ACEF643}"/>
              </a:ext>
            </a:extLst>
          </p:cNvPr>
          <p:cNvPicPr>
            <a:picLocks noGrp="1" noChangeAspect="1"/>
          </p:cNvPicPr>
          <p:nvPr>
            <p:ph type="pic" sz="quarter" idx="19"/>
          </p:nvPr>
        </p:nvPicPr>
        <p:blipFill>
          <a:blip r:embed="rId5">
            <a:alphaModFix amt="27000"/>
            <a:extLst>
              <a:ext uri="{28A0092B-C50C-407E-A947-70E740481C1C}">
                <a14:useLocalDpi xmlns:a14="http://schemas.microsoft.com/office/drawing/2010/main" val="0"/>
              </a:ext>
            </a:extLst>
          </a:blip>
          <a:srcRect t="1559" b="1559"/>
          <a:stretch>
            <a:fillRect/>
          </a:stretch>
        </p:blipFill>
        <p:spPr>
          <a:xfrm>
            <a:off x="15955724" y="8865870"/>
            <a:ext cx="7061200" cy="3848100"/>
          </a:xfrm>
        </p:spPr>
      </p:pic>
      <p:pic>
        <p:nvPicPr>
          <p:cNvPr id="33" name="Picture 2" descr="Image result for born this way foundation gaga">
            <a:extLst>
              <a:ext uri="{FF2B5EF4-FFF2-40B4-BE49-F238E27FC236}">
                <a16:creationId xmlns:a16="http://schemas.microsoft.com/office/drawing/2014/main" id="{D982F7BE-5B41-4D4E-BBF9-7F76F08F39ED}"/>
              </a:ext>
            </a:extLst>
          </p:cNvPr>
          <p:cNvPicPr>
            <a:picLocks noGrp="1" noChangeAspect="1" noChangeArrowheads="1"/>
          </p:cNvPicPr>
          <p:nvPr>
            <p:ph type="pic" sz="quarter" idx="17"/>
          </p:nvPr>
        </p:nvPicPr>
        <p:blipFill>
          <a:blip r:embed="rId6">
            <a:alphaModFix amt="24000"/>
            <a:extLst>
              <a:ext uri="{28A0092B-C50C-407E-A947-70E740481C1C}">
                <a14:useLocalDpi xmlns:a14="http://schemas.microsoft.com/office/drawing/2010/main" val="0"/>
              </a:ext>
            </a:extLst>
          </a:blip>
          <a:srcRect l="2131" r="2131"/>
          <a:stretch>
            <a:fillRect/>
          </a:stretch>
        </p:blipFill>
        <p:spPr bwMode="auto">
          <a:xfrm>
            <a:off x="15955724" y="4751070"/>
            <a:ext cx="7061200" cy="3848100"/>
          </a:xfrm>
          <a:prstGeom prst="rect">
            <a:avLst/>
          </a:prstGeom>
          <a:solidFill>
            <a:schemeClr val="tx1">
              <a:lumMod val="95000"/>
              <a:lumOff val="5000"/>
            </a:schemeClr>
          </a:solidFill>
        </p:spPr>
      </p:pic>
      <p:sp>
        <p:nvSpPr>
          <p:cNvPr id="5" name="Slide Number Placeholder 4">
            <a:extLst>
              <a:ext uri="{FF2B5EF4-FFF2-40B4-BE49-F238E27FC236}">
                <a16:creationId xmlns:a16="http://schemas.microsoft.com/office/drawing/2014/main" id="{4AF8B699-1E07-2D48-BA18-CE829202B83D}"/>
              </a:ext>
            </a:extLst>
          </p:cNvPr>
          <p:cNvSpPr>
            <a:spLocks noGrp="1"/>
          </p:cNvSpPr>
          <p:nvPr>
            <p:ph type="sldNum" sz="quarter" idx="11"/>
          </p:nvPr>
        </p:nvSpPr>
        <p:spPr/>
        <p:txBody>
          <a:bodyPr/>
          <a:lstStyle/>
          <a:p>
            <a:fld id="{3C8488BC-262A-7B45-9AC5-936CD4A95B33}" type="slidenum">
              <a:rPr lang="en-US" smtClean="0"/>
              <a:pPr/>
              <a:t>14</a:t>
            </a:fld>
            <a:endParaRPr lang="en-US" dirty="0"/>
          </a:p>
        </p:txBody>
      </p:sp>
      <p:pic>
        <p:nvPicPr>
          <p:cNvPr id="41" name="Picture 2" descr="Image result for this bud's for 3">
            <a:hlinkClick r:id="rId7"/>
            <a:extLst>
              <a:ext uri="{FF2B5EF4-FFF2-40B4-BE49-F238E27FC236}">
                <a16:creationId xmlns:a16="http://schemas.microsoft.com/office/drawing/2014/main" id="{D6747C8B-DE91-F442-860F-36BCAB513505}"/>
              </a:ext>
            </a:extLst>
          </p:cNvPr>
          <p:cNvPicPr>
            <a:picLocks noGrp="1" noChangeAspect="1" noChangeArrowheads="1"/>
          </p:cNvPicPr>
          <p:nvPr>
            <p:ph type="pic" sz="quarter" idx="12"/>
          </p:nvPr>
        </p:nvPicPr>
        <p:blipFill rotWithShape="1">
          <a:blip r:embed="rId8">
            <a:alphaModFix amt="40000"/>
            <a:extLst>
              <a:ext uri="{28A0092B-C50C-407E-A947-70E740481C1C}">
                <a14:useLocalDpi xmlns:a14="http://schemas.microsoft.com/office/drawing/2010/main" val="0"/>
              </a:ext>
            </a:extLst>
          </a:blip>
          <a:srcRect t="9128" b="9128"/>
          <a:stretch/>
        </p:blipFill>
        <p:spPr bwMode="auto">
          <a:xfrm>
            <a:off x="1384497" y="617220"/>
            <a:ext cx="7061200" cy="3848100"/>
          </a:xfrm>
          <a:prstGeom prst="rect">
            <a:avLst/>
          </a:prstGeom>
          <a:solidFill>
            <a:schemeClr val="tx1"/>
          </a:solidFill>
        </p:spPr>
      </p:pic>
      <p:pic>
        <p:nvPicPr>
          <p:cNvPr id="42" name="Picture 2" descr="Image result for black mirror">
            <a:extLst>
              <a:ext uri="{FF2B5EF4-FFF2-40B4-BE49-F238E27FC236}">
                <a16:creationId xmlns:a16="http://schemas.microsoft.com/office/drawing/2014/main" id="{FBB07985-1233-AA4E-BC28-40FB7E9F9CCC}"/>
              </a:ext>
            </a:extLst>
          </p:cNvPr>
          <p:cNvPicPr>
            <a:picLocks noGrp="1" noChangeAspect="1" noChangeArrowheads="1"/>
          </p:cNvPicPr>
          <p:nvPr>
            <p:ph type="pic" sz="quarter" idx="13"/>
          </p:nvPr>
        </p:nvPicPr>
        <p:blipFill rotWithShape="1">
          <a:blip r:embed="rId9">
            <a:alphaModFix amt="30000"/>
            <a:extLst>
              <a:ext uri="{28A0092B-C50C-407E-A947-70E740481C1C}">
                <a14:useLocalDpi xmlns:a14="http://schemas.microsoft.com/office/drawing/2010/main" val="0"/>
              </a:ext>
            </a:extLst>
          </a:blip>
          <a:srcRect t="9128" b="9128"/>
          <a:stretch/>
        </p:blipFill>
        <p:spPr bwMode="auto">
          <a:xfrm>
            <a:off x="8661400" y="621792"/>
            <a:ext cx="7061200" cy="3848100"/>
          </a:xfrm>
          <a:prstGeom prst="rect">
            <a:avLst/>
          </a:prstGeom>
          <a:solidFill>
            <a:schemeClr val="tx1"/>
          </a:solidFill>
        </p:spPr>
      </p:pic>
      <p:pic>
        <p:nvPicPr>
          <p:cNvPr id="44" name="Picture 2" descr="Related image">
            <a:extLst>
              <a:ext uri="{FF2B5EF4-FFF2-40B4-BE49-F238E27FC236}">
                <a16:creationId xmlns:a16="http://schemas.microsoft.com/office/drawing/2014/main" id="{0383F1B7-9B55-D844-90DA-7B5CACF7B5BA}"/>
              </a:ext>
            </a:extLst>
          </p:cNvPr>
          <p:cNvPicPr>
            <a:picLocks noGrp="1" noChangeAspect="1" noChangeArrowheads="1"/>
          </p:cNvPicPr>
          <p:nvPr>
            <p:ph type="pic" sz="quarter" idx="15"/>
          </p:nvPr>
        </p:nvPicPr>
        <p:blipFill>
          <a:blip r:embed="rId10">
            <a:alphaModFix amt="20000"/>
            <a:extLst>
              <a:ext uri="{28A0092B-C50C-407E-A947-70E740481C1C}">
                <a14:useLocalDpi xmlns:a14="http://schemas.microsoft.com/office/drawing/2010/main" val="0"/>
              </a:ext>
            </a:extLst>
          </a:blip>
          <a:srcRect t="3020" b="3020"/>
          <a:stretch>
            <a:fillRect/>
          </a:stretch>
        </p:blipFill>
        <p:spPr bwMode="auto">
          <a:xfrm>
            <a:off x="1384878" y="4751070"/>
            <a:ext cx="7061200" cy="3848100"/>
          </a:xfrm>
          <a:prstGeom prst="rect">
            <a:avLst/>
          </a:prstGeom>
          <a:solidFill>
            <a:schemeClr val="tx1"/>
          </a:solidFill>
        </p:spPr>
      </p:pic>
      <p:pic>
        <p:nvPicPr>
          <p:cNvPr id="47" name="Picture 6" descr="Image result for disneynature explore">
            <a:extLst>
              <a:ext uri="{FF2B5EF4-FFF2-40B4-BE49-F238E27FC236}">
                <a16:creationId xmlns:a16="http://schemas.microsoft.com/office/drawing/2014/main" id="{45B097B0-D76E-BD46-8495-7D4679ABA22D}"/>
              </a:ext>
            </a:extLst>
          </p:cNvPr>
          <p:cNvPicPr>
            <a:picLocks noGrp="1" noChangeAspect="1" noChangeArrowheads="1"/>
          </p:cNvPicPr>
          <p:nvPr>
            <p:ph type="pic" sz="quarter" idx="18"/>
          </p:nvPr>
        </p:nvPicPr>
        <p:blipFill rotWithShape="1">
          <a:blip r:embed="rId11">
            <a:alphaModFix amt="20000"/>
            <a:extLst>
              <a:ext uri="{28A0092B-C50C-407E-A947-70E740481C1C}">
                <a14:useLocalDpi xmlns:a14="http://schemas.microsoft.com/office/drawing/2010/main" val="0"/>
              </a:ext>
            </a:extLst>
          </a:blip>
          <a:srcRect t="13625" b="13625"/>
          <a:stretch/>
        </p:blipFill>
        <p:spPr bwMode="auto">
          <a:xfrm>
            <a:off x="1384878" y="8865870"/>
            <a:ext cx="7061200" cy="3848100"/>
          </a:xfrm>
          <a:prstGeom prst="rect">
            <a:avLst/>
          </a:prstGeom>
          <a:solidFill>
            <a:schemeClr val="tx1"/>
          </a:solidFill>
        </p:spPr>
      </p:pic>
      <p:sp>
        <p:nvSpPr>
          <p:cNvPr id="32" name="TextBox 31">
            <a:extLst>
              <a:ext uri="{FF2B5EF4-FFF2-40B4-BE49-F238E27FC236}">
                <a16:creationId xmlns:a16="http://schemas.microsoft.com/office/drawing/2014/main" id="{EE8D0B97-5E79-BA4D-BF74-EBA536FD9A39}"/>
              </a:ext>
            </a:extLst>
          </p:cNvPr>
          <p:cNvSpPr txBox="1"/>
          <p:nvPr/>
        </p:nvSpPr>
        <p:spPr>
          <a:xfrm>
            <a:off x="270294" y="3757672"/>
            <a:ext cx="954107" cy="8956298"/>
          </a:xfrm>
          <a:prstGeom prst="rect">
            <a:avLst/>
          </a:prstGeom>
          <a:noFill/>
        </p:spPr>
        <p:txBody>
          <a:bodyPr vert="vert270" wrap="square" rtlCol="0" anchor="t" anchorCtr="0">
            <a:spAutoFit/>
          </a:bodyPr>
          <a:lstStyle/>
          <a:p>
            <a:pPr>
              <a:lnSpc>
                <a:spcPct val="100000"/>
              </a:lnSpc>
            </a:pPr>
            <a:r>
              <a:rPr lang="en-US" sz="5000" spc="600" dirty="0">
                <a:solidFill>
                  <a:schemeClr val="tx1"/>
                </a:solidFill>
                <a:latin typeface="Futura Medium" panose="020B0602020204020303" pitchFamily="34" charset="-79"/>
                <a:cs typeface="Futura Medium" panose="020B0602020204020303" pitchFamily="34" charset="-79"/>
              </a:rPr>
              <a:t>RECOGNIZE THESE</a:t>
            </a:r>
            <a:r>
              <a:rPr lang="en-US" sz="5000" spc="600" dirty="0">
                <a:solidFill>
                  <a:schemeClr val="tx1"/>
                </a:solidFill>
                <a:latin typeface="Gotham Narrow Medium" pitchFamily="2" charset="0"/>
                <a:cs typeface="Futura Medium" panose="020B0602020204020303" pitchFamily="34" charset="-79"/>
              </a:rPr>
              <a:t>?</a:t>
            </a:r>
            <a:r>
              <a:rPr lang="en-US" sz="5000" spc="600" dirty="0">
                <a:solidFill>
                  <a:schemeClr val="tx1"/>
                </a:solidFill>
                <a:latin typeface="Futura Medium" panose="020B0602020204020303" pitchFamily="34" charset="-79"/>
                <a:cs typeface="Futura Medium" panose="020B0602020204020303" pitchFamily="34" charset="-79"/>
              </a:rPr>
              <a:t> </a:t>
            </a:r>
          </a:p>
        </p:txBody>
      </p:sp>
      <p:sp>
        <p:nvSpPr>
          <p:cNvPr id="13" name="Right Arrow 12">
            <a:extLst>
              <a:ext uri="{FF2B5EF4-FFF2-40B4-BE49-F238E27FC236}">
                <a16:creationId xmlns:a16="http://schemas.microsoft.com/office/drawing/2014/main" id="{1862C9D7-5954-CB46-A3A0-5C7626D7B8B2}"/>
              </a:ext>
            </a:extLst>
          </p:cNvPr>
          <p:cNvSpPr/>
          <p:nvPr/>
        </p:nvSpPr>
        <p:spPr>
          <a:xfrm>
            <a:off x="4605909" y="2362523"/>
            <a:ext cx="619139" cy="357495"/>
          </a:xfrm>
          <a:prstGeom prst="rightArrow">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Arrow 48">
            <a:extLst>
              <a:ext uri="{FF2B5EF4-FFF2-40B4-BE49-F238E27FC236}">
                <a16:creationId xmlns:a16="http://schemas.microsoft.com/office/drawing/2014/main" id="{4196B7CD-FDB4-014D-89D2-8F539F8E8693}"/>
              </a:ext>
            </a:extLst>
          </p:cNvPr>
          <p:cNvSpPr/>
          <p:nvPr/>
        </p:nvSpPr>
        <p:spPr>
          <a:xfrm>
            <a:off x="11882431" y="2362523"/>
            <a:ext cx="619139" cy="357495"/>
          </a:xfrm>
          <a:prstGeom prst="rightArrow">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Arrow 51">
            <a:extLst>
              <a:ext uri="{FF2B5EF4-FFF2-40B4-BE49-F238E27FC236}">
                <a16:creationId xmlns:a16="http://schemas.microsoft.com/office/drawing/2014/main" id="{27FB9611-A5D5-B740-8763-5E1646D4DD56}"/>
              </a:ext>
            </a:extLst>
          </p:cNvPr>
          <p:cNvSpPr/>
          <p:nvPr/>
        </p:nvSpPr>
        <p:spPr>
          <a:xfrm>
            <a:off x="19176755" y="2362523"/>
            <a:ext cx="619139" cy="357495"/>
          </a:xfrm>
          <a:prstGeom prst="rightArrow">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ight Arrow 52">
            <a:extLst>
              <a:ext uri="{FF2B5EF4-FFF2-40B4-BE49-F238E27FC236}">
                <a16:creationId xmlns:a16="http://schemas.microsoft.com/office/drawing/2014/main" id="{08FFCBDE-63D4-1E41-B5D7-1A508391B7ED}"/>
              </a:ext>
            </a:extLst>
          </p:cNvPr>
          <p:cNvSpPr/>
          <p:nvPr/>
        </p:nvSpPr>
        <p:spPr>
          <a:xfrm>
            <a:off x="19176755" y="6496373"/>
            <a:ext cx="619139" cy="357495"/>
          </a:xfrm>
          <a:prstGeom prst="rightArrow">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Arrow 53">
            <a:extLst>
              <a:ext uri="{FF2B5EF4-FFF2-40B4-BE49-F238E27FC236}">
                <a16:creationId xmlns:a16="http://schemas.microsoft.com/office/drawing/2014/main" id="{34BEC192-18D4-7940-B819-6E619FD192F6}"/>
              </a:ext>
            </a:extLst>
          </p:cNvPr>
          <p:cNvSpPr/>
          <p:nvPr/>
        </p:nvSpPr>
        <p:spPr>
          <a:xfrm>
            <a:off x="19176755" y="10611173"/>
            <a:ext cx="619139" cy="357495"/>
          </a:xfrm>
          <a:prstGeom prst="rightArrow">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ight Arrow 54">
            <a:extLst>
              <a:ext uri="{FF2B5EF4-FFF2-40B4-BE49-F238E27FC236}">
                <a16:creationId xmlns:a16="http://schemas.microsoft.com/office/drawing/2014/main" id="{86AB1BA3-A01D-0440-859B-D0804125B10F}"/>
              </a:ext>
            </a:extLst>
          </p:cNvPr>
          <p:cNvSpPr/>
          <p:nvPr/>
        </p:nvSpPr>
        <p:spPr>
          <a:xfrm>
            <a:off x="11882431" y="6496373"/>
            <a:ext cx="619139" cy="357495"/>
          </a:xfrm>
          <a:prstGeom prst="rightArrow">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Arrow 55">
            <a:extLst>
              <a:ext uri="{FF2B5EF4-FFF2-40B4-BE49-F238E27FC236}">
                <a16:creationId xmlns:a16="http://schemas.microsoft.com/office/drawing/2014/main" id="{5FD9D095-E478-D244-9E2A-04C5D4A500E6}"/>
              </a:ext>
            </a:extLst>
          </p:cNvPr>
          <p:cNvSpPr/>
          <p:nvPr/>
        </p:nvSpPr>
        <p:spPr>
          <a:xfrm>
            <a:off x="11882431" y="10611173"/>
            <a:ext cx="619139" cy="357495"/>
          </a:xfrm>
          <a:prstGeom prst="rightArrow">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ight Arrow 56">
            <a:extLst>
              <a:ext uri="{FF2B5EF4-FFF2-40B4-BE49-F238E27FC236}">
                <a16:creationId xmlns:a16="http://schemas.microsoft.com/office/drawing/2014/main" id="{465B5260-98E5-7241-BBEB-C08F422E2090}"/>
              </a:ext>
            </a:extLst>
          </p:cNvPr>
          <p:cNvSpPr/>
          <p:nvPr/>
        </p:nvSpPr>
        <p:spPr>
          <a:xfrm>
            <a:off x="4605909" y="6496373"/>
            <a:ext cx="619139" cy="357495"/>
          </a:xfrm>
          <a:prstGeom prst="rightArrow">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ight Arrow 57">
            <a:extLst>
              <a:ext uri="{FF2B5EF4-FFF2-40B4-BE49-F238E27FC236}">
                <a16:creationId xmlns:a16="http://schemas.microsoft.com/office/drawing/2014/main" id="{8F1F0A35-EDD4-7749-ACD6-006157692A12}"/>
              </a:ext>
            </a:extLst>
          </p:cNvPr>
          <p:cNvSpPr/>
          <p:nvPr/>
        </p:nvSpPr>
        <p:spPr>
          <a:xfrm>
            <a:off x="4605909" y="10611173"/>
            <a:ext cx="619139" cy="357495"/>
          </a:xfrm>
          <a:prstGeom prst="rightArrow">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FF41351-AF0D-F14F-9118-2DDFEC0DB3C5}"/>
              </a:ext>
            </a:extLst>
          </p:cNvPr>
          <p:cNvSpPr/>
          <p:nvPr/>
        </p:nvSpPr>
        <p:spPr>
          <a:xfrm>
            <a:off x="2220398" y="2341215"/>
            <a:ext cx="1560107"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MUNDANE</a:t>
            </a:r>
            <a:endParaRPr lang="en-US" dirty="0"/>
          </a:p>
        </p:txBody>
      </p:sp>
      <p:sp>
        <p:nvSpPr>
          <p:cNvPr id="40" name="Rectangle 39">
            <a:extLst>
              <a:ext uri="{FF2B5EF4-FFF2-40B4-BE49-F238E27FC236}">
                <a16:creationId xmlns:a16="http://schemas.microsoft.com/office/drawing/2014/main" id="{A90592CA-EA9E-5440-9BD1-C0A7175B8F94}"/>
              </a:ext>
            </a:extLst>
          </p:cNvPr>
          <p:cNvSpPr/>
          <p:nvPr/>
        </p:nvSpPr>
        <p:spPr>
          <a:xfrm>
            <a:off x="5871940" y="2341215"/>
            <a:ext cx="1927451"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MEANINGFUL</a:t>
            </a:r>
            <a:endParaRPr lang="en-US" dirty="0"/>
          </a:p>
        </p:txBody>
      </p:sp>
      <p:sp>
        <p:nvSpPr>
          <p:cNvPr id="59" name="Rectangle 58">
            <a:extLst>
              <a:ext uri="{FF2B5EF4-FFF2-40B4-BE49-F238E27FC236}">
                <a16:creationId xmlns:a16="http://schemas.microsoft.com/office/drawing/2014/main" id="{B77C0DA1-D1C5-9E4A-8E7C-A7CE515EEB89}"/>
              </a:ext>
            </a:extLst>
          </p:cNvPr>
          <p:cNvSpPr/>
          <p:nvPr/>
        </p:nvSpPr>
        <p:spPr>
          <a:xfrm>
            <a:off x="9574008" y="2341215"/>
            <a:ext cx="1322862"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TEDIOUS</a:t>
            </a:r>
            <a:endParaRPr lang="en-US" dirty="0"/>
          </a:p>
        </p:txBody>
      </p:sp>
      <p:sp>
        <p:nvSpPr>
          <p:cNvPr id="60" name="Rectangle 59">
            <a:extLst>
              <a:ext uri="{FF2B5EF4-FFF2-40B4-BE49-F238E27FC236}">
                <a16:creationId xmlns:a16="http://schemas.microsoft.com/office/drawing/2014/main" id="{73B0E4DB-F01E-354D-AC8E-C736D3EC9309}"/>
              </a:ext>
            </a:extLst>
          </p:cNvPr>
          <p:cNvSpPr/>
          <p:nvPr/>
        </p:nvSpPr>
        <p:spPr>
          <a:xfrm>
            <a:off x="13089918" y="2187327"/>
            <a:ext cx="2096163" cy="707886"/>
          </a:xfrm>
          <a:prstGeom prst="rect">
            <a:avLst/>
          </a:prstGeom>
        </p:spPr>
        <p:txBody>
          <a:bodyPr wrap="squar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THOUGHT- PROVOKING</a:t>
            </a:r>
            <a:endParaRPr lang="en-US" dirty="0"/>
          </a:p>
        </p:txBody>
      </p:sp>
      <p:sp>
        <p:nvSpPr>
          <p:cNvPr id="61" name="Rectangle 60">
            <a:extLst>
              <a:ext uri="{FF2B5EF4-FFF2-40B4-BE49-F238E27FC236}">
                <a16:creationId xmlns:a16="http://schemas.microsoft.com/office/drawing/2014/main" id="{71AB09EB-9763-B444-BD19-9BE15D761A42}"/>
              </a:ext>
            </a:extLst>
          </p:cNvPr>
          <p:cNvSpPr/>
          <p:nvPr/>
        </p:nvSpPr>
        <p:spPr>
          <a:xfrm>
            <a:off x="16818876" y="2341215"/>
            <a:ext cx="1399357"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SOLITARY</a:t>
            </a:r>
            <a:endParaRPr lang="en-US" dirty="0"/>
          </a:p>
        </p:txBody>
      </p:sp>
      <p:sp>
        <p:nvSpPr>
          <p:cNvPr id="62" name="Rectangle 61">
            <a:extLst>
              <a:ext uri="{FF2B5EF4-FFF2-40B4-BE49-F238E27FC236}">
                <a16:creationId xmlns:a16="http://schemas.microsoft.com/office/drawing/2014/main" id="{42EF5235-E97F-0C45-B44E-8C26561E24AC}"/>
              </a:ext>
            </a:extLst>
          </p:cNvPr>
          <p:cNvSpPr/>
          <p:nvPr/>
        </p:nvSpPr>
        <p:spPr>
          <a:xfrm>
            <a:off x="20845884" y="2341215"/>
            <a:ext cx="1142171"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SOCIAL</a:t>
            </a:r>
            <a:endParaRPr lang="en-US" dirty="0"/>
          </a:p>
        </p:txBody>
      </p:sp>
      <p:sp>
        <p:nvSpPr>
          <p:cNvPr id="63" name="Rectangle 62">
            <a:extLst>
              <a:ext uri="{FF2B5EF4-FFF2-40B4-BE49-F238E27FC236}">
                <a16:creationId xmlns:a16="http://schemas.microsoft.com/office/drawing/2014/main" id="{558384FF-533D-4246-BA7B-E2742C09CC14}"/>
              </a:ext>
            </a:extLst>
          </p:cNvPr>
          <p:cNvSpPr/>
          <p:nvPr/>
        </p:nvSpPr>
        <p:spPr>
          <a:xfrm>
            <a:off x="2153745" y="6475065"/>
            <a:ext cx="1693412"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PAIN POINT</a:t>
            </a:r>
          </a:p>
        </p:txBody>
      </p:sp>
      <p:sp>
        <p:nvSpPr>
          <p:cNvPr id="64" name="Rectangle 63">
            <a:extLst>
              <a:ext uri="{FF2B5EF4-FFF2-40B4-BE49-F238E27FC236}">
                <a16:creationId xmlns:a16="http://schemas.microsoft.com/office/drawing/2014/main" id="{FB82FF0D-D520-8646-B7FE-47DE2E739004}"/>
              </a:ext>
            </a:extLst>
          </p:cNvPr>
          <p:cNvSpPr/>
          <p:nvPr/>
        </p:nvSpPr>
        <p:spPr>
          <a:xfrm>
            <a:off x="6125567" y="6475065"/>
            <a:ext cx="1420196"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PLEASURE</a:t>
            </a:r>
            <a:endParaRPr lang="en-US" dirty="0"/>
          </a:p>
        </p:txBody>
      </p:sp>
      <p:sp>
        <p:nvSpPr>
          <p:cNvPr id="65" name="Rectangle 64">
            <a:extLst>
              <a:ext uri="{FF2B5EF4-FFF2-40B4-BE49-F238E27FC236}">
                <a16:creationId xmlns:a16="http://schemas.microsoft.com/office/drawing/2014/main" id="{B94D5899-B28C-454B-B2B7-578F2FBA8212}"/>
              </a:ext>
            </a:extLst>
          </p:cNvPr>
          <p:cNvSpPr/>
          <p:nvPr/>
        </p:nvSpPr>
        <p:spPr>
          <a:xfrm>
            <a:off x="9397325" y="6475065"/>
            <a:ext cx="1676228"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EXCLUSION</a:t>
            </a:r>
            <a:endParaRPr lang="en-US" dirty="0"/>
          </a:p>
        </p:txBody>
      </p:sp>
      <p:sp>
        <p:nvSpPr>
          <p:cNvPr id="66" name="Rectangle 65">
            <a:extLst>
              <a:ext uri="{FF2B5EF4-FFF2-40B4-BE49-F238E27FC236}">
                <a16:creationId xmlns:a16="http://schemas.microsoft.com/office/drawing/2014/main" id="{0468E7E1-934C-8242-B16E-E4EE6DA8D28A}"/>
              </a:ext>
            </a:extLst>
          </p:cNvPr>
          <p:cNvSpPr/>
          <p:nvPr/>
        </p:nvSpPr>
        <p:spPr>
          <a:xfrm>
            <a:off x="12880859" y="6475065"/>
            <a:ext cx="2514280" cy="400110"/>
          </a:xfrm>
          <a:prstGeom prst="rect">
            <a:avLst/>
          </a:prstGeom>
        </p:spPr>
        <p:txBody>
          <a:bodyPr wrap="squar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EMPOWERMENT</a:t>
            </a:r>
            <a:endParaRPr lang="en-US" dirty="0"/>
          </a:p>
        </p:txBody>
      </p:sp>
      <p:sp>
        <p:nvSpPr>
          <p:cNvPr id="67" name="Rectangle 66">
            <a:extLst>
              <a:ext uri="{FF2B5EF4-FFF2-40B4-BE49-F238E27FC236}">
                <a16:creationId xmlns:a16="http://schemas.microsoft.com/office/drawing/2014/main" id="{38CDEF57-68B5-E24A-9C16-7F223D16A016}"/>
              </a:ext>
            </a:extLst>
          </p:cNvPr>
          <p:cNvSpPr/>
          <p:nvPr/>
        </p:nvSpPr>
        <p:spPr>
          <a:xfrm>
            <a:off x="17009184" y="6475065"/>
            <a:ext cx="1018740"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ARTIST</a:t>
            </a:r>
            <a:endParaRPr lang="en-US" dirty="0"/>
          </a:p>
        </p:txBody>
      </p:sp>
      <p:sp>
        <p:nvSpPr>
          <p:cNvPr id="68" name="Rectangle 67">
            <a:extLst>
              <a:ext uri="{FF2B5EF4-FFF2-40B4-BE49-F238E27FC236}">
                <a16:creationId xmlns:a16="http://schemas.microsoft.com/office/drawing/2014/main" id="{641852CB-3981-A045-A0B3-8D69AAD4DAA1}"/>
              </a:ext>
            </a:extLst>
          </p:cNvPr>
          <p:cNvSpPr/>
          <p:nvPr/>
        </p:nvSpPr>
        <p:spPr>
          <a:xfrm>
            <a:off x="20763778" y="6475065"/>
            <a:ext cx="1306383"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ACTIVIST</a:t>
            </a:r>
            <a:endParaRPr lang="en-US" dirty="0"/>
          </a:p>
        </p:txBody>
      </p:sp>
      <p:sp>
        <p:nvSpPr>
          <p:cNvPr id="69" name="Rectangle 68">
            <a:extLst>
              <a:ext uri="{FF2B5EF4-FFF2-40B4-BE49-F238E27FC236}">
                <a16:creationId xmlns:a16="http://schemas.microsoft.com/office/drawing/2014/main" id="{FA276D36-3D21-824E-91C7-26670A7DF663}"/>
              </a:ext>
            </a:extLst>
          </p:cNvPr>
          <p:cNvSpPr/>
          <p:nvPr/>
        </p:nvSpPr>
        <p:spPr>
          <a:xfrm>
            <a:off x="1968823" y="10589865"/>
            <a:ext cx="2063257" cy="400110"/>
          </a:xfrm>
          <a:prstGeom prst="rect">
            <a:avLst/>
          </a:prstGeom>
        </p:spPr>
        <p:txBody>
          <a:bodyPr wrap="none" anchor="ctr">
            <a:spAutoFit/>
          </a:bodyPr>
          <a:lstStyle/>
          <a:p>
            <a:pPr algn="ctr" fontAlgn="b">
              <a:lnSpc>
                <a:spcPct val="100000"/>
              </a:lnSpc>
            </a:pPr>
            <a:r>
              <a:rPr lang="en-US" b="1" dirty="0">
                <a:solidFill>
                  <a:srgbClr val="FFFF00"/>
                </a:solidFill>
                <a:latin typeface="Futura Medium" panose="020B0602020204020303" pitchFamily="34" charset="-79"/>
                <a:cs typeface="Futura Medium" panose="020B0602020204020303" pitchFamily="34" charset="-79"/>
              </a:rPr>
              <a:t>SWITCHED ON</a:t>
            </a:r>
          </a:p>
        </p:txBody>
      </p:sp>
      <p:sp>
        <p:nvSpPr>
          <p:cNvPr id="70" name="Rectangle 69">
            <a:extLst>
              <a:ext uri="{FF2B5EF4-FFF2-40B4-BE49-F238E27FC236}">
                <a16:creationId xmlns:a16="http://schemas.microsoft.com/office/drawing/2014/main" id="{A0BA53A9-3D44-9D48-A73B-A2F0E94329A2}"/>
              </a:ext>
            </a:extLst>
          </p:cNvPr>
          <p:cNvSpPr/>
          <p:nvPr/>
        </p:nvSpPr>
        <p:spPr>
          <a:xfrm>
            <a:off x="5418219" y="10589865"/>
            <a:ext cx="2834892" cy="400110"/>
          </a:xfrm>
          <a:prstGeom prst="rect">
            <a:avLst/>
          </a:prstGeom>
        </p:spPr>
        <p:txBody>
          <a:bodyPr wrap="square" anchor="ctr">
            <a:spAutoFit/>
          </a:bodyPr>
          <a:lstStyle/>
          <a:p>
            <a:pPr algn="ctr" fontAlgn="b">
              <a:lnSpc>
                <a:spcPct val="100000"/>
              </a:lnSpc>
            </a:pPr>
            <a:r>
              <a:rPr lang="en-US" b="1" dirty="0">
                <a:solidFill>
                  <a:srgbClr val="FFFF00"/>
                </a:solidFill>
                <a:latin typeface="Futura Medium" panose="020B0602020204020303" pitchFamily="34" charset="-79"/>
                <a:cs typeface="Futura Medium" panose="020B0602020204020303" pitchFamily="34" charset="-79"/>
              </a:rPr>
              <a:t>SWITCHED OFF</a:t>
            </a:r>
            <a:endParaRPr lang="en-US" dirty="0"/>
          </a:p>
        </p:txBody>
      </p:sp>
      <p:sp>
        <p:nvSpPr>
          <p:cNvPr id="71" name="Rectangle 70">
            <a:extLst>
              <a:ext uri="{FF2B5EF4-FFF2-40B4-BE49-F238E27FC236}">
                <a16:creationId xmlns:a16="http://schemas.microsoft.com/office/drawing/2014/main" id="{63B02D58-4FC8-384A-B4C5-D764DA8035F7}"/>
              </a:ext>
            </a:extLst>
          </p:cNvPr>
          <p:cNvSpPr/>
          <p:nvPr/>
        </p:nvSpPr>
        <p:spPr>
          <a:xfrm>
            <a:off x="9684968" y="10589865"/>
            <a:ext cx="1100942"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GAMER</a:t>
            </a:r>
            <a:endParaRPr lang="en-US" dirty="0"/>
          </a:p>
        </p:txBody>
      </p:sp>
      <p:sp>
        <p:nvSpPr>
          <p:cNvPr id="72" name="Rectangle 71">
            <a:extLst>
              <a:ext uri="{FF2B5EF4-FFF2-40B4-BE49-F238E27FC236}">
                <a16:creationId xmlns:a16="http://schemas.microsoft.com/office/drawing/2014/main" id="{0985B854-6186-5144-B61F-EB60B9D1DF9E}"/>
              </a:ext>
            </a:extLst>
          </p:cNvPr>
          <p:cNvSpPr/>
          <p:nvPr/>
        </p:nvSpPr>
        <p:spPr>
          <a:xfrm>
            <a:off x="12880859" y="10589865"/>
            <a:ext cx="2514280" cy="400110"/>
          </a:xfrm>
          <a:prstGeom prst="rect">
            <a:avLst/>
          </a:prstGeom>
        </p:spPr>
        <p:txBody>
          <a:bodyPr wrap="squar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GIVER</a:t>
            </a:r>
            <a:endParaRPr lang="en-US" dirty="0"/>
          </a:p>
        </p:txBody>
      </p:sp>
      <p:sp>
        <p:nvSpPr>
          <p:cNvPr id="73" name="Rectangle 72">
            <a:extLst>
              <a:ext uri="{FF2B5EF4-FFF2-40B4-BE49-F238E27FC236}">
                <a16:creationId xmlns:a16="http://schemas.microsoft.com/office/drawing/2014/main" id="{1271551C-1260-DB4B-8100-5EBEB14EFDC2}"/>
              </a:ext>
            </a:extLst>
          </p:cNvPr>
          <p:cNvSpPr/>
          <p:nvPr/>
        </p:nvSpPr>
        <p:spPr>
          <a:xfrm>
            <a:off x="16568679" y="10589865"/>
            <a:ext cx="1899751"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ADVERTISING</a:t>
            </a:r>
            <a:endParaRPr lang="en-US" dirty="0"/>
          </a:p>
        </p:txBody>
      </p:sp>
      <p:sp>
        <p:nvSpPr>
          <p:cNvPr id="74" name="Rectangle 73">
            <a:extLst>
              <a:ext uri="{FF2B5EF4-FFF2-40B4-BE49-F238E27FC236}">
                <a16:creationId xmlns:a16="http://schemas.microsoft.com/office/drawing/2014/main" id="{619B14ED-EA65-2843-AF60-4CFCC9E76542}"/>
              </a:ext>
            </a:extLst>
          </p:cNvPr>
          <p:cNvSpPr/>
          <p:nvPr/>
        </p:nvSpPr>
        <p:spPr>
          <a:xfrm>
            <a:off x="20238313" y="10589865"/>
            <a:ext cx="2357312" cy="400110"/>
          </a:xfrm>
          <a:prstGeom prst="rect">
            <a:avLst/>
          </a:prstGeom>
        </p:spPr>
        <p:txBody>
          <a:bodyPr wrap="none" anchor="ctr">
            <a:spAutoFit/>
          </a:bodyPr>
          <a:lstStyle/>
          <a:p>
            <a:pPr algn="ctr">
              <a:lnSpc>
                <a:spcPct val="100000"/>
              </a:lnSpc>
            </a:pPr>
            <a:r>
              <a:rPr lang="en-US" b="1" dirty="0">
                <a:solidFill>
                  <a:srgbClr val="FFFF00"/>
                </a:solidFill>
                <a:latin typeface="Futura Medium" panose="020B0602020204020303" pitchFamily="34" charset="-79"/>
                <a:cs typeface="Futura Medium" panose="020B0602020204020303" pitchFamily="34" charset="-79"/>
              </a:rPr>
              <a:t>ADVERTAINMENT</a:t>
            </a:r>
            <a:endParaRPr lang="en-US" dirty="0"/>
          </a:p>
        </p:txBody>
      </p:sp>
    </p:spTree>
    <p:extLst>
      <p:ext uri="{BB962C8B-B14F-4D97-AF65-F5344CB8AC3E}">
        <p14:creationId xmlns:p14="http://schemas.microsoft.com/office/powerpoint/2010/main" val="1486926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73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F8B699-1E07-2D48-BA18-CE829202B83D}"/>
              </a:ext>
            </a:extLst>
          </p:cNvPr>
          <p:cNvSpPr>
            <a:spLocks noGrp="1"/>
          </p:cNvSpPr>
          <p:nvPr>
            <p:ph type="sldNum" sz="quarter" idx="11"/>
          </p:nvPr>
        </p:nvSpPr>
        <p:spPr/>
        <p:txBody>
          <a:bodyPr/>
          <a:lstStyle/>
          <a:p>
            <a:fld id="{3C8488BC-262A-7B45-9AC5-936CD4A95B33}" type="slidenum">
              <a:rPr lang="en-US" smtClean="0"/>
              <a:pPr/>
              <a:t>15</a:t>
            </a:fld>
            <a:endParaRPr lang="en-US" dirty="0"/>
          </a:p>
        </p:txBody>
      </p:sp>
      <p:pic>
        <p:nvPicPr>
          <p:cNvPr id="41" name="Picture 2" descr="Image result for this bud's for 3">
            <a:hlinkClick r:id="rId2"/>
            <a:extLst>
              <a:ext uri="{FF2B5EF4-FFF2-40B4-BE49-F238E27FC236}">
                <a16:creationId xmlns:a16="http://schemas.microsoft.com/office/drawing/2014/main" id="{D6747C8B-DE91-F442-860F-36BCAB513505}"/>
              </a:ext>
            </a:extLst>
          </p:cNvPr>
          <p:cNvPicPr>
            <a:picLocks noGrp="1" noChangeAspect="1" noChangeArrowheads="1"/>
          </p:cNvPicPr>
          <p:nvPr>
            <p:ph type="pic" sz="quarter" idx="12"/>
          </p:nvPr>
        </p:nvPicPr>
        <p:blipFill rotWithShape="1">
          <a:blip r:embed="rId3">
            <a:alphaModFix/>
            <a:extLst>
              <a:ext uri="{28A0092B-C50C-407E-A947-70E740481C1C}">
                <a14:useLocalDpi xmlns:a14="http://schemas.microsoft.com/office/drawing/2010/main" val="0"/>
              </a:ext>
            </a:extLst>
          </a:blip>
          <a:srcRect t="9128" b="9128"/>
          <a:stretch/>
        </p:blipFill>
        <p:spPr bwMode="auto">
          <a:xfrm>
            <a:off x="1384300" y="621792"/>
            <a:ext cx="7061200" cy="3848100"/>
          </a:xfrm>
          <a:prstGeom prst="rect">
            <a:avLst/>
          </a:prstGeom>
          <a:solidFill>
            <a:schemeClr val="tx1"/>
          </a:solidFill>
        </p:spPr>
      </p:pic>
      <p:pic>
        <p:nvPicPr>
          <p:cNvPr id="42" name="Picture 2" descr="Image result for black mirror">
            <a:hlinkClick r:id="rId4"/>
            <a:extLst>
              <a:ext uri="{FF2B5EF4-FFF2-40B4-BE49-F238E27FC236}">
                <a16:creationId xmlns:a16="http://schemas.microsoft.com/office/drawing/2014/main" id="{FBB07985-1233-AA4E-BC28-40FB7E9F9CCC}"/>
              </a:ext>
            </a:extLst>
          </p:cNvPr>
          <p:cNvPicPr>
            <a:picLocks noGrp="1" noChangeAspect="1" noChangeArrowheads="1"/>
          </p:cNvPicPr>
          <p:nvPr>
            <p:ph type="pic" sz="quarter" idx="13"/>
          </p:nvPr>
        </p:nvPicPr>
        <p:blipFill rotWithShape="1">
          <a:blip r:embed="rId5">
            <a:extLst>
              <a:ext uri="{28A0092B-C50C-407E-A947-70E740481C1C}">
                <a14:useLocalDpi xmlns:a14="http://schemas.microsoft.com/office/drawing/2010/main" val="0"/>
              </a:ext>
            </a:extLst>
          </a:blip>
          <a:srcRect t="9128" b="9128"/>
          <a:stretch/>
        </p:blipFill>
        <p:spPr bwMode="auto">
          <a:xfrm>
            <a:off x="8660822" y="621792"/>
            <a:ext cx="7061200" cy="3848100"/>
          </a:xfrm>
          <a:prstGeom prst="rect">
            <a:avLst/>
          </a:prstGeom>
          <a:solidFill>
            <a:schemeClr val="tx1"/>
          </a:solidFill>
        </p:spPr>
      </p:pic>
      <p:pic>
        <p:nvPicPr>
          <p:cNvPr id="44" name="Picture 2" descr="Related image">
            <a:hlinkClick r:id="rId6"/>
            <a:extLst>
              <a:ext uri="{FF2B5EF4-FFF2-40B4-BE49-F238E27FC236}">
                <a16:creationId xmlns:a16="http://schemas.microsoft.com/office/drawing/2014/main" id="{0383F1B7-9B55-D844-90DA-7B5CACF7B5BA}"/>
              </a:ext>
            </a:extLst>
          </p:cNvPr>
          <p:cNvPicPr>
            <a:picLocks noGrp="1" noChangeAspect="1" noChangeArrowheads="1"/>
          </p:cNvPicPr>
          <p:nvPr>
            <p:ph type="pic" sz="quarter" idx="15"/>
          </p:nvPr>
        </p:nvPicPr>
        <p:blipFill>
          <a:blip r:embed="rId7">
            <a:extLst>
              <a:ext uri="{28A0092B-C50C-407E-A947-70E740481C1C}">
                <a14:useLocalDpi xmlns:a14="http://schemas.microsoft.com/office/drawing/2010/main" val="0"/>
              </a:ext>
            </a:extLst>
          </a:blip>
          <a:srcRect t="3020" b="3020"/>
          <a:stretch>
            <a:fillRect/>
          </a:stretch>
        </p:blipFill>
        <p:spPr bwMode="auto">
          <a:xfrm>
            <a:off x="1384300" y="4754880"/>
            <a:ext cx="7061200" cy="3848100"/>
          </a:xfrm>
          <a:prstGeom prst="rect">
            <a:avLst/>
          </a:prstGeom>
          <a:solidFill>
            <a:schemeClr val="tx1"/>
          </a:solidFill>
        </p:spPr>
      </p:pic>
      <p:pic>
        <p:nvPicPr>
          <p:cNvPr id="47" name="Picture 6" descr="Image result for disneynature explore">
            <a:hlinkClick r:id="rId8"/>
            <a:extLst>
              <a:ext uri="{FF2B5EF4-FFF2-40B4-BE49-F238E27FC236}">
                <a16:creationId xmlns:a16="http://schemas.microsoft.com/office/drawing/2014/main" id="{45B097B0-D76E-BD46-8495-7D4679ABA22D}"/>
              </a:ext>
            </a:extLst>
          </p:cNvPr>
          <p:cNvPicPr>
            <a:picLocks noGrp="1" noChangeAspect="1" noChangeArrowheads="1"/>
          </p:cNvPicPr>
          <p:nvPr>
            <p:ph type="pic" sz="quarter" idx="18"/>
          </p:nvPr>
        </p:nvPicPr>
        <p:blipFill rotWithShape="1">
          <a:blip r:embed="rId9">
            <a:extLst>
              <a:ext uri="{28A0092B-C50C-407E-A947-70E740481C1C}">
                <a14:useLocalDpi xmlns:a14="http://schemas.microsoft.com/office/drawing/2010/main" val="0"/>
              </a:ext>
            </a:extLst>
          </a:blip>
          <a:srcRect t="13625" b="13625"/>
          <a:stretch/>
        </p:blipFill>
        <p:spPr bwMode="auto">
          <a:xfrm>
            <a:off x="1384300" y="8869680"/>
            <a:ext cx="7061200" cy="3848100"/>
          </a:xfrm>
          <a:prstGeom prst="rect">
            <a:avLst/>
          </a:prstGeom>
          <a:solidFill>
            <a:schemeClr val="tx1"/>
          </a:solidFill>
        </p:spPr>
      </p:pic>
      <p:pic>
        <p:nvPicPr>
          <p:cNvPr id="14" name="Picture 6" descr="Image result for eyewire">
            <a:hlinkClick r:id="rId10"/>
            <a:extLst>
              <a:ext uri="{FF2B5EF4-FFF2-40B4-BE49-F238E27FC236}">
                <a16:creationId xmlns:a16="http://schemas.microsoft.com/office/drawing/2014/main" id="{581B93B9-E6DB-3245-8FC7-1976335303C8}"/>
              </a:ext>
            </a:extLst>
          </p:cNvPr>
          <p:cNvPicPr>
            <a:picLocks noGrp="1" noChangeAspect="1" noChangeArrowheads="1"/>
          </p:cNvPicPr>
          <p:nvPr>
            <p:ph type="pic" sz="quarter" idx="20"/>
          </p:nvPr>
        </p:nvPicPr>
        <p:blipFill rotWithShape="1">
          <a:blip r:embed="rId11">
            <a:extLst>
              <a:ext uri="{28A0092B-C50C-407E-A947-70E740481C1C}">
                <a14:useLocalDpi xmlns:a14="http://schemas.microsoft.com/office/drawing/2010/main" val="0"/>
              </a:ext>
            </a:extLst>
          </a:blip>
          <a:srcRect t="7978" b="7978"/>
          <a:stretch/>
        </p:blipFill>
        <p:spPr bwMode="auto">
          <a:xfrm>
            <a:off x="8660822" y="8869680"/>
            <a:ext cx="7061200"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born this way foundation gaga">
            <a:hlinkClick r:id="rId12"/>
            <a:extLst>
              <a:ext uri="{FF2B5EF4-FFF2-40B4-BE49-F238E27FC236}">
                <a16:creationId xmlns:a16="http://schemas.microsoft.com/office/drawing/2014/main" id="{7305ECAC-EF1C-8840-98A7-7CF0718E62BF}"/>
              </a:ext>
            </a:extLst>
          </p:cNvPr>
          <p:cNvPicPr>
            <a:picLocks noGrp="1" noChangeAspect="1" noChangeArrowheads="1"/>
          </p:cNvPicPr>
          <p:nvPr>
            <p:ph type="pic" sz="quarter" idx="17"/>
          </p:nvPr>
        </p:nvPicPr>
        <p:blipFill>
          <a:blip r:embed="rId13">
            <a:extLst>
              <a:ext uri="{28A0092B-C50C-407E-A947-70E740481C1C}">
                <a14:useLocalDpi xmlns:a14="http://schemas.microsoft.com/office/drawing/2010/main" val="0"/>
              </a:ext>
            </a:extLst>
          </a:blip>
          <a:srcRect l="2131" r="2131"/>
          <a:stretch>
            <a:fillRect/>
          </a:stretch>
        </p:blipFill>
        <p:spPr bwMode="auto">
          <a:xfrm>
            <a:off x="15956972" y="4754880"/>
            <a:ext cx="7061200" cy="38481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Placeholder 8" descr="A close up of a womans face&#10;&#10;Description generated with very high confidence">
            <a:hlinkClick r:id="rId14"/>
            <a:extLst>
              <a:ext uri="{FF2B5EF4-FFF2-40B4-BE49-F238E27FC236}">
                <a16:creationId xmlns:a16="http://schemas.microsoft.com/office/drawing/2014/main" id="{15DAFF84-8ABD-2D42-A5A3-2081ABBF8BD8}"/>
              </a:ext>
            </a:extLst>
          </p:cNvPr>
          <p:cNvPicPr>
            <a:picLocks noGrp="1" noChangeAspect="1"/>
          </p:cNvPicPr>
          <p:nvPr>
            <p:ph type="pic" sz="quarter" idx="19"/>
          </p:nvPr>
        </p:nvPicPr>
        <p:blipFill>
          <a:blip r:embed="rId15">
            <a:extLst>
              <a:ext uri="{28A0092B-C50C-407E-A947-70E740481C1C}">
                <a14:useLocalDpi xmlns:a14="http://schemas.microsoft.com/office/drawing/2010/main" val="0"/>
              </a:ext>
            </a:extLst>
          </a:blip>
          <a:srcRect t="1559" b="1559"/>
          <a:stretch>
            <a:fillRect/>
          </a:stretch>
        </p:blipFill>
        <p:spPr>
          <a:xfrm>
            <a:off x="15937344" y="8869680"/>
            <a:ext cx="7061200" cy="3848100"/>
          </a:xfrm>
        </p:spPr>
      </p:pic>
      <p:pic>
        <p:nvPicPr>
          <p:cNvPr id="23" name="Picture 2" descr="Image result for black panther">
            <a:hlinkClick r:id="rId16"/>
            <a:extLst>
              <a:ext uri="{FF2B5EF4-FFF2-40B4-BE49-F238E27FC236}">
                <a16:creationId xmlns:a16="http://schemas.microsoft.com/office/drawing/2014/main" id="{22685CA2-FCA6-BF40-B44E-CF163E480C87}"/>
              </a:ext>
            </a:extLst>
          </p:cNvPr>
          <p:cNvPicPr>
            <a:picLocks noGrp="1" noChangeAspect="1" noChangeArrowheads="1"/>
          </p:cNvPicPr>
          <p:nvPr>
            <p:ph type="pic" sz="quarter" idx="16"/>
          </p:nvPr>
        </p:nvPicPr>
        <p:blipFill>
          <a:blip r:embed="rId17">
            <a:extLst>
              <a:ext uri="{28A0092B-C50C-407E-A947-70E740481C1C}">
                <a14:useLocalDpi xmlns:a14="http://schemas.microsoft.com/office/drawing/2010/main" val="0"/>
              </a:ext>
            </a:extLst>
          </a:blip>
          <a:srcRect l="303" r="303"/>
          <a:stretch>
            <a:fillRect/>
          </a:stretch>
        </p:blipFill>
        <p:spPr bwMode="auto">
          <a:xfrm>
            <a:off x="8660822" y="4754880"/>
            <a:ext cx="7061200" cy="3848100"/>
          </a:xfrm>
          <a:prstGeom prst="rect">
            <a:avLst/>
          </a:prstGeom>
          <a:solidFill>
            <a:schemeClr val="tx1"/>
          </a:solidFill>
        </p:spPr>
      </p:pic>
      <p:pic>
        <p:nvPicPr>
          <p:cNvPr id="26" name="Picture 2" descr="Related image">
            <a:hlinkClick r:id="rId18"/>
            <a:extLst>
              <a:ext uri="{FF2B5EF4-FFF2-40B4-BE49-F238E27FC236}">
                <a16:creationId xmlns:a16="http://schemas.microsoft.com/office/drawing/2014/main" id="{CCCB77D3-22F7-9D46-9B9A-BF0807FBE56D}"/>
              </a:ext>
            </a:extLst>
          </p:cNvPr>
          <p:cNvPicPr>
            <a:picLocks noGrp="1" noChangeAspect="1" noChangeArrowheads="1"/>
          </p:cNvPicPr>
          <p:nvPr>
            <p:ph type="pic" sz="quarter" idx="14"/>
          </p:nvPr>
        </p:nvPicPr>
        <p:blipFill rotWithShape="1">
          <a:blip r:embed="rId19">
            <a:extLst>
              <a:ext uri="{28A0092B-C50C-407E-A947-70E740481C1C}">
                <a14:useLocalDpi xmlns:a14="http://schemas.microsoft.com/office/drawing/2010/main" val="0"/>
              </a:ext>
            </a:extLst>
          </a:blip>
          <a:srcRect l="4125" r="4125"/>
          <a:stretch/>
        </p:blipFill>
        <p:spPr bwMode="auto">
          <a:xfrm>
            <a:off x="15956972" y="621792"/>
            <a:ext cx="7061200" cy="3848100"/>
          </a:xfrm>
          <a:prstGeom prst="rect">
            <a:avLst/>
          </a:prstGeom>
          <a:solidFill>
            <a:schemeClr val="tx1"/>
          </a:solidFill>
        </p:spPr>
      </p:pic>
      <p:pic>
        <p:nvPicPr>
          <p:cNvPr id="12" name="Picture 2" descr="Image result for budweiser logo transparent">
            <a:hlinkClick r:id="rId20"/>
            <a:extLst>
              <a:ext uri="{FF2B5EF4-FFF2-40B4-BE49-F238E27FC236}">
                <a16:creationId xmlns:a16="http://schemas.microsoft.com/office/drawing/2014/main" id="{7FAA7AED-551E-CA4C-9864-A30E7DB2E1BD}"/>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2833" t="35722" r="23416" b="36667"/>
          <a:stretch/>
        </p:blipFill>
        <p:spPr bwMode="auto">
          <a:xfrm>
            <a:off x="1464343" y="3700821"/>
            <a:ext cx="1781778" cy="6864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nike logo transparent">
            <a:hlinkClick r:id="rId18"/>
            <a:extLst>
              <a:ext uri="{FF2B5EF4-FFF2-40B4-BE49-F238E27FC236}">
                <a16:creationId xmlns:a16="http://schemas.microsoft.com/office/drawing/2014/main" id="{FD15EECA-9C8A-A245-BEA3-49E6256B4A7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695420" y="3516500"/>
            <a:ext cx="175345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Image result for usaa logo">
            <a:hlinkClick r:id="rId6"/>
            <a:extLst>
              <a:ext uri="{FF2B5EF4-FFF2-40B4-BE49-F238E27FC236}">
                <a16:creationId xmlns:a16="http://schemas.microsoft.com/office/drawing/2014/main" id="{193156F7-E7D2-D142-8549-5DCCE71BDDC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836420" y="7251519"/>
            <a:ext cx="1226820" cy="12268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marvel studios logo transparent">
            <a:hlinkClick r:id="rId16"/>
            <a:extLst>
              <a:ext uri="{FF2B5EF4-FFF2-40B4-BE49-F238E27FC236}">
                <a16:creationId xmlns:a16="http://schemas.microsoft.com/office/drawing/2014/main" id="{E0B85A72-BB0F-0049-9660-E545C2085F7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88536" y="7496902"/>
            <a:ext cx="3162300" cy="10541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Image result for disneynature logo">
            <a:hlinkClick r:id="rId8"/>
            <a:extLst>
              <a:ext uri="{FF2B5EF4-FFF2-40B4-BE49-F238E27FC236}">
                <a16:creationId xmlns:a16="http://schemas.microsoft.com/office/drawing/2014/main" id="{9520A5C6-2422-AD43-8AC3-4B67E4DE0E91}"/>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767841" y="12055068"/>
            <a:ext cx="2358718" cy="565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28" descr="Image result for MONOPRIX LOGO">
            <a:hlinkClick r:id="rId14"/>
            <a:extLst>
              <a:ext uri="{FF2B5EF4-FFF2-40B4-BE49-F238E27FC236}">
                <a16:creationId xmlns:a16="http://schemas.microsoft.com/office/drawing/2014/main" id="{8C1826B2-08AE-CB44-A941-6B5944AC607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6263505" y="12127913"/>
            <a:ext cx="2324100" cy="4200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4" descr="Image result for princeton university logo">
            <a:hlinkClick r:id="rId10"/>
            <a:extLst>
              <a:ext uri="{FF2B5EF4-FFF2-40B4-BE49-F238E27FC236}">
                <a16:creationId xmlns:a16="http://schemas.microsoft.com/office/drawing/2014/main" id="{D702B20C-C619-CA45-8E98-14E7B59B2C5E}"/>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888536" y="12017169"/>
            <a:ext cx="1922425" cy="64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032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1" name="Picture 20" descr="A picture containing man, text&#10;&#10;Description automatically generated">
            <a:hlinkClick r:id="rId2"/>
            <a:extLst>
              <a:ext uri="{FF2B5EF4-FFF2-40B4-BE49-F238E27FC236}">
                <a16:creationId xmlns:a16="http://schemas.microsoft.com/office/drawing/2014/main" id="{CE5F4D74-8B04-8040-B715-4E640AF70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4945" y="0"/>
            <a:ext cx="7329056" cy="9517414"/>
          </a:xfrm>
          <a:prstGeom prst="rect">
            <a:avLst/>
          </a:prstGeom>
        </p:spPr>
      </p:pic>
      <p:sp>
        <p:nvSpPr>
          <p:cNvPr id="52" name="Slide Number Placeholder 51">
            <a:extLst>
              <a:ext uri="{FF2B5EF4-FFF2-40B4-BE49-F238E27FC236}">
                <a16:creationId xmlns:a16="http://schemas.microsoft.com/office/drawing/2014/main" id="{22AD5C4D-94E8-8B4E-ABBA-92DFCC338E0E}"/>
              </a:ext>
            </a:extLst>
          </p:cNvPr>
          <p:cNvSpPr>
            <a:spLocks noGrp="1"/>
          </p:cNvSpPr>
          <p:nvPr>
            <p:ph type="sldNum" sz="quarter" idx="11"/>
          </p:nvPr>
        </p:nvSpPr>
        <p:spPr>
          <a:xfrm>
            <a:off x="18587605" y="12971236"/>
            <a:ext cx="5486400" cy="730251"/>
          </a:xfrm>
        </p:spPr>
        <p:txBody>
          <a:bodyPr/>
          <a:lstStyle/>
          <a:p>
            <a:fld id="{3C8488BC-262A-7B45-9AC5-936CD4A95B33}" type="slidenum">
              <a:rPr lang="en-US" smtClean="0"/>
              <a:pPr/>
              <a:t>16</a:t>
            </a:fld>
            <a:endParaRPr lang="en-US" dirty="0"/>
          </a:p>
        </p:txBody>
      </p:sp>
      <p:sp>
        <p:nvSpPr>
          <p:cNvPr id="5" name="TextBox 4">
            <a:extLst>
              <a:ext uri="{FF2B5EF4-FFF2-40B4-BE49-F238E27FC236}">
                <a16:creationId xmlns:a16="http://schemas.microsoft.com/office/drawing/2014/main" id="{0B17F61E-2489-264C-AEE8-EDBA8AB08FD1}"/>
              </a:ext>
            </a:extLst>
          </p:cNvPr>
          <p:cNvSpPr txBox="1"/>
          <p:nvPr/>
        </p:nvSpPr>
        <p:spPr>
          <a:xfrm>
            <a:off x="9902757" y="-739302"/>
            <a:ext cx="249940" cy="460126"/>
          </a:xfrm>
          <a:prstGeom prst="rect">
            <a:avLst/>
          </a:prstGeom>
          <a:noFill/>
        </p:spPr>
        <p:txBody>
          <a:bodyPr wrap="none" rtlCol="0">
            <a:spAutoFit/>
          </a:bodyPr>
          <a:lstStyle/>
          <a:p>
            <a:r>
              <a:rPr lang="en-US" dirty="0"/>
              <a:t> </a:t>
            </a:r>
          </a:p>
        </p:txBody>
      </p:sp>
      <p:sp>
        <p:nvSpPr>
          <p:cNvPr id="15" name="TextBox 14">
            <a:extLst>
              <a:ext uri="{FF2B5EF4-FFF2-40B4-BE49-F238E27FC236}">
                <a16:creationId xmlns:a16="http://schemas.microsoft.com/office/drawing/2014/main" id="{5E8968EB-FC45-7744-BF06-57CCDF13FA85}"/>
              </a:ext>
            </a:extLst>
          </p:cNvPr>
          <p:cNvSpPr txBox="1"/>
          <p:nvPr/>
        </p:nvSpPr>
        <p:spPr>
          <a:xfrm>
            <a:off x="737340" y="2244684"/>
            <a:ext cx="9165417" cy="9322476"/>
          </a:xfrm>
          <a:prstGeom prst="rect">
            <a:avLst/>
          </a:prstGeom>
          <a:noFill/>
        </p:spPr>
        <p:txBody>
          <a:bodyPr wrap="square" rtlCol="0">
            <a:noAutofit/>
          </a:bodyPr>
          <a:lstStyle/>
          <a:p>
            <a:pPr>
              <a:lnSpc>
                <a:spcPts val="4000"/>
              </a:lnSpc>
              <a:spcBef>
                <a:spcPts val="1000"/>
              </a:spcBef>
              <a:spcAft>
                <a:spcPts val="600"/>
              </a:spcAft>
            </a:pPr>
            <a:r>
              <a:rPr lang="en-US" sz="2800" b="1" dirty="0">
                <a:solidFill>
                  <a:srgbClr val="FDF732"/>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Havas Group</a:t>
            </a:r>
            <a:r>
              <a:rPr lang="en-US" sz="2800" b="1" dirty="0">
                <a:solidFill>
                  <a:srgbClr val="FDF732"/>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is one of the world’s largest global communications groups, bringing together 20,000 people in more than 100 countries. Havas is part of </a:t>
            </a:r>
            <a:r>
              <a:rPr lang="en-US" sz="2800" b="1" dirty="0">
                <a:solidFill>
                  <a:srgbClr val="FDF732"/>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Vivendi</a:t>
            </a:r>
            <a:r>
              <a:rPr lang="en-US" sz="2800" b="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a world-class content, media, and communications group with European roots, whose other businesses include Universal Music Group, Canal+ Group, Editis, Gameloft, and Dailymotion. The companies work together cohesively as an integrated group to create greater value.</a:t>
            </a:r>
          </a:p>
          <a:p>
            <a:pPr>
              <a:lnSpc>
                <a:spcPts val="4000"/>
              </a:lnSpc>
              <a:spcBef>
                <a:spcPts val="1000"/>
              </a:spcBef>
              <a:spcAft>
                <a:spcPts val="1200"/>
              </a:spcAft>
            </a:pPr>
            <a:r>
              <a:rPr lang="en-US" sz="2800" dirty="0">
                <a:solidFill>
                  <a:schemeClr val="bg1"/>
                </a:solidFill>
                <a:latin typeface="Times New Roman" panose="02020603050405020304" pitchFamily="18" charset="0"/>
                <a:cs typeface="Times New Roman" panose="02020603050405020304" pitchFamily="18" charset="0"/>
              </a:rPr>
              <a:t>Home to the entire marketing community, </a:t>
            </a:r>
            <a:r>
              <a:rPr lang="en-US" sz="2800" b="1" u="sng" dirty="0">
                <a:solidFill>
                  <a:srgbClr val="FDF732"/>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Cannes Lions</a:t>
            </a:r>
            <a:r>
              <a:rPr lang="en-US" sz="2800" dirty="0">
                <a:solidFill>
                  <a:schemeClr val="bg1"/>
                </a:solidFill>
                <a:latin typeface="Times New Roman" panose="02020603050405020304" pitchFamily="18" charset="0"/>
                <a:cs typeface="Times New Roman" panose="02020603050405020304" pitchFamily="18" charset="0"/>
              </a:rPr>
              <a:t> shapes the creative marketing agenda. Cannes Lions explores the value of creativity in branded communications, welcoming attendees from entertainment, advertising, marketing, technology, innovation, and design. The five-day festival and awards provide the industry with access to beautiful new ideas, pioneering consumer research, and emerging technologies that will help make and shape popular culture.</a:t>
            </a:r>
          </a:p>
          <a:p>
            <a:pPr>
              <a:lnSpc>
                <a:spcPts val="4000"/>
              </a:lnSpc>
              <a:spcBef>
                <a:spcPts val="1000"/>
              </a:spcBef>
              <a:spcAft>
                <a:spcPts val="600"/>
              </a:spcAft>
            </a:pPr>
            <a:r>
              <a:rPr lang="en-US" sz="2800" dirty="0">
                <a:solidFill>
                  <a:schemeClr val="bg1"/>
                </a:solidFill>
                <a:latin typeface="Times New Roman" panose="02020603050405020304" pitchFamily="18" charset="0"/>
                <a:cs typeface="Times New Roman" panose="02020603050405020304" pitchFamily="18" charset="0"/>
              </a:rPr>
              <a:t>Learn more at </a:t>
            </a:r>
            <a:r>
              <a:rPr lang="en-US" sz="2800" dirty="0">
                <a:solidFill>
                  <a:srgbClr val="FDF732"/>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havas.com/thefutureofentertainment</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7" name="Picture 6">
            <a:hlinkClick r:id="rId2"/>
            <a:extLst>
              <a:ext uri="{FF2B5EF4-FFF2-40B4-BE49-F238E27FC236}">
                <a16:creationId xmlns:a16="http://schemas.microsoft.com/office/drawing/2014/main" id="{D3EE9A70-DD02-F144-AD6E-6AE76975F2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58600" y="0"/>
            <a:ext cx="5881255" cy="7611036"/>
          </a:xfrm>
          <a:prstGeom prst="rect">
            <a:avLst/>
          </a:prstGeom>
        </p:spPr>
      </p:pic>
      <p:pic>
        <p:nvPicPr>
          <p:cNvPr id="17" name="Picture 16" descr="A screenshot of a cell phone&#10;&#10;Description automatically generated">
            <a:hlinkClick r:id="rId2"/>
            <a:extLst>
              <a:ext uri="{FF2B5EF4-FFF2-40B4-BE49-F238E27FC236}">
                <a16:creationId xmlns:a16="http://schemas.microsoft.com/office/drawing/2014/main" id="{C71A7FAD-1EDE-5A4D-A12B-EE1F7169AF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898258" y="7591363"/>
            <a:ext cx="4742872" cy="6124638"/>
          </a:xfrm>
          <a:prstGeom prst="rect">
            <a:avLst/>
          </a:prstGeom>
        </p:spPr>
      </p:pic>
      <p:pic>
        <p:nvPicPr>
          <p:cNvPr id="19" name="Picture 18" descr="A screenshot of a cell phone&#10;&#10;Description automatically generated">
            <a:hlinkClick r:id="rId2"/>
            <a:extLst>
              <a:ext uri="{FF2B5EF4-FFF2-40B4-BE49-F238E27FC236}">
                <a16:creationId xmlns:a16="http://schemas.microsoft.com/office/drawing/2014/main" id="{09759B27-48B3-8042-AF6D-2132F99F76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41130" y="7591363"/>
            <a:ext cx="4742870" cy="6124637"/>
          </a:xfrm>
          <a:prstGeom prst="rect">
            <a:avLst/>
          </a:prstGeom>
        </p:spPr>
      </p:pic>
      <p:pic>
        <p:nvPicPr>
          <p:cNvPr id="23" name="Picture 22" descr="A screenshot of a cell phone&#10;&#10;Description automatically generated">
            <a:hlinkClick r:id="rId2"/>
            <a:extLst>
              <a:ext uri="{FF2B5EF4-FFF2-40B4-BE49-F238E27FC236}">
                <a16:creationId xmlns:a16="http://schemas.microsoft.com/office/drawing/2014/main" id="{BB9BD43A-11A4-C841-8CED-70E9175104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9374" y="7596523"/>
            <a:ext cx="4738883" cy="6119477"/>
          </a:xfrm>
          <a:prstGeom prst="rect">
            <a:avLst/>
          </a:prstGeom>
        </p:spPr>
      </p:pic>
      <p:sp>
        <p:nvSpPr>
          <p:cNvPr id="3" name="Subtitle 2">
            <a:extLst>
              <a:ext uri="{FF2B5EF4-FFF2-40B4-BE49-F238E27FC236}">
                <a16:creationId xmlns:a16="http://schemas.microsoft.com/office/drawing/2014/main" id="{E56BA203-73D2-9E46-ADA2-D94842599FD0}"/>
              </a:ext>
            </a:extLst>
          </p:cNvPr>
          <p:cNvSpPr>
            <a:spLocks noGrp="1"/>
          </p:cNvSpPr>
          <p:nvPr>
            <p:ph type="subTitle" idx="1"/>
          </p:nvPr>
        </p:nvSpPr>
        <p:spPr>
          <a:xfrm>
            <a:off x="856259" y="932129"/>
            <a:ext cx="11166764" cy="1264633"/>
          </a:xfrm>
        </p:spPr>
        <p:txBody>
          <a:bodyPr/>
          <a:lstStyle/>
          <a:p>
            <a:r>
              <a:rPr lang="en-US" dirty="0"/>
              <a:t>Who we are</a:t>
            </a:r>
          </a:p>
        </p:txBody>
      </p:sp>
    </p:spTree>
    <p:extLst>
      <p:ext uri="{BB962C8B-B14F-4D97-AF65-F5344CB8AC3E}">
        <p14:creationId xmlns:p14="http://schemas.microsoft.com/office/powerpoint/2010/main" val="71150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EFF7713-7A73-3546-8320-2657E599C03D}"/>
              </a:ext>
            </a:extLst>
          </p:cNvPr>
          <p:cNvSpPr/>
          <p:nvPr/>
        </p:nvSpPr>
        <p:spPr>
          <a:xfrm>
            <a:off x="303296" y="365125"/>
            <a:ext cx="13204158" cy="129844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8773096-1ACD-EB44-8C39-E73D9250E4E2}"/>
              </a:ext>
            </a:extLst>
          </p:cNvPr>
          <p:cNvSpPr txBox="1"/>
          <p:nvPr/>
        </p:nvSpPr>
        <p:spPr>
          <a:xfrm>
            <a:off x="14436917" y="2150057"/>
            <a:ext cx="8710170" cy="1753441"/>
          </a:xfrm>
          <a:prstGeom prst="rect">
            <a:avLst/>
          </a:prstGeom>
          <a:noFill/>
        </p:spPr>
        <p:txBody>
          <a:bodyPr wrap="square" rtlCol="0">
            <a:noAutofit/>
          </a:bodyPr>
          <a:lstStyle/>
          <a:p>
            <a:pPr marL="457200" indent="-457200">
              <a:lnSpc>
                <a:spcPts val="3000"/>
              </a:lnSpc>
              <a:spcBef>
                <a:spcPts val="1000"/>
              </a:spcBef>
              <a:buFont typeface="Arial" panose="020B0604020202020204" pitchFamily="34" charset="0"/>
              <a:buChar char="•"/>
            </a:pPr>
            <a:r>
              <a:rPr lang="en-US" sz="2800" spc="0" dirty="0">
                <a:solidFill>
                  <a:schemeClr val="tx1"/>
                </a:solidFill>
                <a:latin typeface="Times New Roman" panose="02020603050405020304" pitchFamily="18" charset="0"/>
                <a:cs typeface="Times New Roman" panose="02020603050405020304" pitchFamily="18" charset="0"/>
              </a:rPr>
              <a:t>Created by Havas Group, part of Vivendi, </a:t>
            </a:r>
            <a:br>
              <a:rPr lang="en-US" sz="2800" spc="0" dirty="0">
                <a:solidFill>
                  <a:schemeClr val="tx1"/>
                </a:solidFill>
                <a:latin typeface="Times New Roman" panose="02020603050405020304" pitchFamily="18" charset="0"/>
                <a:cs typeface="Times New Roman" panose="02020603050405020304" pitchFamily="18" charset="0"/>
              </a:rPr>
            </a:br>
            <a:r>
              <a:rPr lang="en-US" sz="2800" spc="0" dirty="0">
                <a:solidFill>
                  <a:schemeClr val="tx1"/>
                </a:solidFill>
                <a:latin typeface="Times New Roman" panose="02020603050405020304" pitchFamily="18" charset="0"/>
                <a:cs typeface="Times New Roman" panose="02020603050405020304" pitchFamily="18" charset="0"/>
              </a:rPr>
              <a:t>in collaboration with Cannes Lions</a:t>
            </a:r>
          </a:p>
          <a:p>
            <a:pPr marL="457200" indent="-457200">
              <a:lnSpc>
                <a:spcPts val="3000"/>
              </a:lnSpc>
              <a:spcBef>
                <a:spcPts val="1000"/>
              </a:spcBef>
              <a:buFont typeface="Arial" panose="020B0604020202020204" pitchFamily="34" charset="0"/>
              <a:buChar char="•"/>
            </a:pPr>
            <a:r>
              <a:rPr lang="en-US" sz="2800" spc="0" dirty="0">
                <a:solidFill>
                  <a:schemeClr val="tx1"/>
                </a:solidFill>
                <a:latin typeface="Times New Roman" panose="02020603050405020304" pitchFamily="18" charset="0"/>
                <a:cs typeface="Times New Roman" panose="02020603050405020304" pitchFamily="18" charset="0"/>
              </a:rPr>
              <a:t>Fielded by Market Probe International in 1Q19</a:t>
            </a:r>
          </a:p>
          <a:p>
            <a:pPr marL="457200" indent="-457200">
              <a:lnSpc>
                <a:spcPts val="3000"/>
              </a:lnSpc>
              <a:spcBef>
                <a:spcPts val="1000"/>
              </a:spcBef>
              <a:buFont typeface="Arial" panose="020B0604020202020204" pitchFamily="34" charset="0"/>
              <a:buChar char="•"/>
            </a:pPr>
            <a:r>
              <a:rPr lang="en-US" sz="2800" spc="0" dirty="0">
                <a:solidFill>
                  <a:schemeClr val="tx1"/>
                </a:solidFill>
                <a:latin typeface="Times New Roman" panose="02020603050405020304" pitchFamily="18" charset="0"/>
                <a:cs typeface="Times New Roman" panose="02020603050405020304" pitchFamily="18" charset="0"/>
              </a:rPr>
              <a:t>17,411 respondents age 13+ in 37 markets</a:t>
            </a:r>
          </a:p>
        </p:txBody>
      </p:sp>
      <p:sp>
        <p:nvSpPr>
          <p:cNvPr id="84" name="Subtitle 6">
            <a:extLst>
              <a:ext uri="{FF2B5EF4-FFF2-40B4-BE49-F238E27FC236}">
                <a16:creationId xmlns:a16="http://schemas.microsoft.com/office/drawing/2014/main" id="{F161C461-4195-B948-B16A-F98633735C21}"/>
              </a:ext>
            </a:extLst>
          </p:cNvPr>
          <p:cNvSpPr txBox="1">
            <a:spLocks/>
          </p:cNvSpPr>
          <p:nvPr/>
        </p:nvSpPr>
        <p:spPr>
          <a:xfrm>
            <a:off x="14436917" y="5018499"/>
            <a:ext cx="8252970" cy="897149"/>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ts val="6500"/>
              </a:lnSpc>
            </a:pPr>
            <a:r>
              <a:rPr lang="en-US" sz="6000" spc="0" dirty="0">
                <a:solidFill>
                  <a:schemeClr val="tx1"/>
                </a:solidFill>
              </a:rPr>
              <a:t>Who Are Prosumers?</a:t>
            </a:r>
          </a:p>
        </p:txBody>
      </p:sp>
      <p:sp>
        <p:nvSpPr>
          <p:cNvPr id="85" name="TextBox 84">
            <a:extLst>
              <a:ext uri="{FF2B5EF4-FFF2-40B4-BE49-F238E27FC236}">
                <a16:creationId xmlns:a16="http://schemas.microsoft.com/office/drawing/2014/main" id="{2D987236-AA7E-494A-AD82-27307D14014E}"/>
              </a:ext>
            </a:extLst>
          </p:cNvPr>
          <p:cNvSpPr txBox="1"/>
          <p:nvPr/>
        </p:nvSpPr>
        <p:spPr>
          <a:xfrm>
            <a:off x="14436917" y="7030649"/>
            <a:ext cx="8893037" cy="2558833"/>
          </a:xfrm>
          <a:prstGeom prst="rect">
            <a:avLst/>
          </a:prstGeom>
          <a:noFill/>
        </p:spPr>
        <p:txBody>
          <a:bodyPr wrap="square" rtlCol="0">
            <a:noAutofit/>
          </a:bodyPr>
          <a:lstStyle/>
          <a:p>
            <a:pPr>
              <a:lnSpc>
                <a:spcPts val="3400"/>
              </a:lnSpc>
              <a:spcBef>
                <a:spcPts val="1000"/>
              </a:spcBef>
            </a:pPr>
            <a:r>
              <a:rPr lang="en-US" sz="2800" spc="0" dirty="0">
                <a:solidFill>
                  <a:schemeClr val="tx1"/>
                </a:solidFill>
                <a:latin typeface="Times New Roman" panose="02020603050405020304" pitchFamily="18" charset="0"/>
                <a:cs typeface="Times New Roman" panose="02020603050405020304" pitchFamily="18" charset="0"/>
              </a:rPr>
              <a:t>In 2004, the first global Prosumer study was conducted in nine countries. In the ensuing years, Havas Group’s Prosumer studies have become instrumental in predicting emerging trends in consumer attitudes and behaviors. </a:t>
            </a:r>
          </a:p>
          <a:p>
            <a:pPr>
              <a:lnSpc>
                <a:spcPts val="3400"/>
              </a:lnSpc>
              <a:spcBef>
                <a:spcPts val="1000"/>
              </a:spcBef>
            </a:pPr>
            <a:r>
              <a:rPr lang="en-US" sz="2800" spc="0" dirty="0">
                <a:solidFill>
                  <a:schemeClr val="tx1"/>
                </a:solidFill>
                <a:latin typeface="Times New Roman" panose="02020603050405020304" pitchFamily="18" charset="0"/>
                <a:cs typeface="Times New Roman" panose="02020603050405020304" pitchFamily="18" charset="0"/>
              </a:rPr>
              <a:t>Prosumers are today’s leading influencers and market drivers. What Prosumers are doing today, mainstream consumers will likely be doing 6 to 18 months from now. </a:t>
            </a:r>
          </a:p>
        </p:txBody>
      </p:sp>
      <p:pic>
        <p:nvPicPr>
          <p:cNvPr id="86" name="Picture 85" descr="A close up of a logo&#10;&#10;Description automatically generated">
            <a:extLst>
              <a:ext uri="{FF2B5EF4-FFF2-40B4-BE49-F238E27FC236}">
                <a16:creationId xmlns:a16="http://schemas.microsoft.com/office/drawing/2014/main" id="{00311503-B036-EE4A-837A-EDE00493F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1427" y="11035280"/>
            <a:ext cx="2466027" cy="1080355"/>
          </a:xfrm>
          <a:prstGeom prst="rect">
            <a:avLst/>
          </a:prstGeom>
        </p:spPr>
      </p:pic>
      <p:pic>
        <p:nvPicPr>
          <p:cNvPr id="87" name="Picture 86" descr="A close up of a logo&#10;&#10;Description automatically generated">
            <a:extLst>
              <a:ext uri="{FF2B5EF4-FFF2-40B4-BE49-F238E27FC236}">
                <a16:creationId xmlns:a16="http://schemas.microsoft.com/office/drawing/2014/main" id="{F8DF0837-1A34-794D-B75C-3618C4A3A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7825" y="10671333"/>
            <a:ext cx="4355629" cy="784554"/>
          </a:xfrm>
          <a:prstGeom prst="rect">
            <a:avLst/>
          </a:prstGeom>
        </p:spPr>
      </p:pic>
      <p:pic>
        <p:nvPicPr>
          <p:cNvPr id="88" name="Picture 87">
            <a:extLst>
              <a:ext uri="{FF2B5EF4-FFF2-40B4-BE49-F238E27FC236}">
                <a16:creationId xmlns:a16="http://schemas.microsoft.com/office/drawing/2014/main" id="{74B08A99-F119-5A48-8472-F1E1AF90D582}"/>
              </a:ext>
            </a:extLst>
          </p:cNvPr>
          <p:cNvPicPr>
            <a:picLocks noChangeAspect="1"/>
          </p:cNvPicPr>
          <p:nvPr/>
        </p:nvPicPr>
        <p:blipFill>
          <a:blip r:embed="rId4"/>
          <a:stretch>
            <a:fillRect/>
          </a:stretch>
        </p:blipFill>
        <p:spPr>
          <a:xfrm>
            <a:off x="17000385" y="11657770"/>
            <a:ext cx="2006024" cy="687378"/>
          </a:xfrm>
          <a:prstGeom prst="rect">
            <a:avLst/>
          </a:prstGeom>
        </p:spPr>
      </p:pic>
      <p:cxnSp>
        <p:nvCxnSpPr>
          <p:cNvPr id="3" name="Straight Connector 2">
            <a:extLst>
              <a:ext uri="{FF2B5EF4-FFF2-40B4-BE49-F238E27FC236}">
                <a16:creationId xmlns:a16="http://schemas.microsoft.com/office/drawing/2014/main" id="{6AE636C0-E51E-5D48-88BD-EB002108593F}"/>
              </a:ext>
            </a:extLst>
          </p:cNvPr>
          <p:cNvCxnSpPr>
            <a:cxnSpLocks/>
          </p:cNvCxnSpPr>
          <p:nvPr/>
        </p:nvCxnSpPr>
        <p:spPr>
          <a:xfrm flipV="1">
            <a:off x="19598446" y="10864859"/>
            <a:ext cx="0" cy="1480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BD5A3D5-6038-4351-9A8C-12F354318291}"/>
              </a:ext>
            </a:extLst>
          </p:cNvPr>
          <p:cNvSpPr txBox="1"/>
          <p:nvPr/>
        </p:nvSpPr>
        <p:spPr>
          <a:xfrm>
            <a:off x="1054046" y="2174539"/>
            <a:ext cx="11479079" cy="3292696"/>
          </a:xfrm>
          <a:prstGeom prst="rect">
            <a:avLst/>
          </a:prstGeom>
          <a:noFill/>
        </p:spPr>
        <p:txBody>
          <a:bodyPr wrap="square" rtlCol="0">
            <a:spAutoFit/>
          </a:bodyPr>
          <a:lstStyle/>
          <a:p>
            <a:pPr>
              <a:lnSpc>
                <a:spcPts val="3600"/>
              </a:lnSpc>
            </a:pPr>
            <a:r>
              <a:rPr lang="en-US" sz="2800" dirty="0">
                <a:solidFill>
                  <a:schemeClr val="bg1"/>
                </a:solidFill>
                <a:latin typeface="Times New Roman" panose="02020603050405020304" pitchFamily="18" charset="0"/>
                <a:cs typeface="Times New Roman" panose="02020603050405020304" pitchFamily="18" charset="0"/>
              </a:rPr>
              <a:t>From CGI and AR to smart speakers and streaming services, the digital </a:t>
            </a:r>
            <a:br>
              <a:rPr lang="en-US" sz="2800" dirty="0">
                <a:solidFill>
                  <a:schemeClr val="bg1"/>
                </a:solidFill>
                <a:latin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cs typeface="Times New Roman" panose="02020603050405020304" pitchFamily="18" charset="0"/>
              </a:rPr>
              <a:t>era has revolutionized the field of entertainment. Even more consequential are the fundamentally new ways in which people consider and consume entertainment. This Prosumer Report seeks to understand what’s next for entertainment and how brands can contribute in more meaningful ways.</a:t>
            </a:r>
          </a:p>
          <a:p>
            <a:pPr>
              <a:lnSpc>
                <a:spcPts val="3600"/>
              </a:lnSpc>
            </a:pPr>
            <a:endParaRPr lang="en-US" sz="2800" dirty="0">
              <a:solidFill>
                <a:srgbClr val="FFFF00"/>
              </a:solidFill>
              <a:latin typeface="Times New Roman" panose="02020603050405020304" pitchFamily="18" charset="0"/>
              <a:cs typeface="Times New Roman" panose="02020603050405020304" pitchFamily="18" charset="0"/>
            </a:endParaRPr>
          </a:p>
          <a:p>
            <a:pPr>
              <a:lnSpc>
                <a:spcPts val="3600"/>
              </a:lnSpc>
            </a:pPr>
            <a:r>
              <a:rPr lang="en-US" sz="2800" b="1" dirty="0">
                <a:solidFill>
                  <a:srgbClr val="FFFF00"/>
                </a:solidFill>
                <a:latin typeface="Times New Roman" panose="02020603050405020304" pitchFamily="18" charset="0"/>
                <a:cs typeface="Times New Roman" panose="02020603050405020304" pitchFamily="18" charset="0"/>
              </a:rPr>
              <a:t>Key insights uncovered:</a:t>
            </a:r>
          </a:p>
        </p:txBody>
      </p:sp>
      <p:sp>
        <p:nvSpPr>
          <p:cNvPr id="15" name="Subtitle 6">
            <a:extLst>
              <a:ext uri="{FF2B5EF4-FFF2-40B4-BE49-F238E27FC236}">
                <a16:creationId xmlns:a16="http://schemas.microsoft.com/office/drawing/2014/main" id="{57AE1D0B-99D5-4976-B355-F6966B5B12A9}"/>
              </a:ext>
            </a:extLst>
          </p:cNvPr>
          <p:cNvSpPr txBox="1">
            <a:spLocks/>
          </p:cNvSpPr>
          <p:nvPr/>
        </p:nvSpPr>
        <p:spPr>
          <a:xfrm>
            <a:off x="1054046" y="991431"/>
            <a:ext cx="10884162" cy="897149"/>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ts val="6500"/>
              </a:lnSpc>
            </a:pPr>
            <a:r>
              <a:rPr lang="en-US" sz="6000" spc="0" dirty="0">
                <a:solidFill>
                  <a:srgbClr val="FFFF00"/>
                </a:solidFill>
              </a:rPr>
              <a:t>ABOUT THE STUDY</a:t>
            </a:r>
          </a:p>
        </p:txBody>
      </p:sp>
      <p:sp>
        <p:nvSpPr>
          <p:cNvPr id="16" name="Subtitle 6">
            <a:extLst>
              <a:ext uri="{FF2B5EF4-FFF2-40B4-BE49-F238E27FC236}">
                <a16:creationId xmlns:a16="http://schemas.microsoft.com/office/drawing/2014/main" id="{2C3915EB-9F4B-404D-B86E-C15BE173975D}"/>
              </a:ext>
            </a:extLst>
          </p:cNvPr>
          <p:cNvSpPr txBox="1">
            <a:spLocks/>
          </p:cNvSpPr>
          <p:nvPr/>
        </p:nvSpPr>
        <p:spPr>
          <a:xfrm>
            <a:off x="14436917" y="815030"/>
            <a:ext cx="8710170" cy="897149"/>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ts val="6500"/>
              </a:lnSpc>
            </a:pPr>
            <a:r>
              <a:rPr lang="en-US" sz="3000" spc="0" dirty="0">
                <a:solidFill>
                  <a:schemeClr val="tx1"/>
                </a:solidFill>
              </a:rPr>
              <a:t>METHODOLOGY</a:t>
            </a:r>
          </a:p>
        </p:txBody>
      </p:sp>
      <p:sp>
        <p:nvSpPr>
          <p:cNvPr id="5" name="Rectangle 4">
            <a:extLst>
              <a:ext uri="{FF2B5EF4-FFF2-40B4-BE49-F238E27FC236}">
                <a16:creationId xmlns:a16="http://schemas.microsoft.com/office/drawing/2014/main" id="{71C15118-BD40-474A-9F23-D74E3BDF3886}"/>
              </a:ext>
            </a:extLst>
          </p:cNvPr>
          <p:cNvSpPr/>
          <p:nvPr/>
        </p:nvSpPr>
        <p:spPr>
          <a:xfrm>
            <a:off x="1054046" y="5659624"/>
            <a:ext cx="11479079" cy="7250190"/>
          </a:xfrm>
          <a:prstGeom prst="rect">
            <a:avLst/>
          </a:prstGeom>
        </p:spPr>
        <p:txBody>
          <a:bodyPr wrap="square">
            <a:spAutoFit/>
          </a:bodyPr>
          <a:lstStyle/>
          <a:p>
            <a:pPr marL="228600" lvl="0" indent="-228600">
              <a:lnSpc>
                <a:spcPts val="2800"/>
              </a:lnSpc>
              <a:buFont typeface="Arial" panose="020B0604020202020204" pitchFamily="34" charset="0"/>
              <a:buChar char="•"/>
            </a:pPr>
            <a:r>
              <a:rPr lang="en-US" sz="2200" dirty="0">
                <a:solidFill>
                  <a:schemeClr val="bg1"/>
                </a:solidFill>
                <a:latin typeface="Times New Roman" panose="02020603050405020304" pitchFamily="18" charset="0"/>
                <a:cs typeface="Times New Roman" panose="02020603050405020304" pitchFamily="18" charset="0"/>
              </a:rPr>
              <a:t>Entertainment now sits at the center of human existence—and people have a seemingly inexhaustible appetite for more. We want elements of entertainment to be infused across workplaces, schools, healthcare, and beyond.</a:t>
            </a:r>
          </a:p>
          <a:p>
            <a:pPr marL="228600" lvl="0" indent="-228600">
              <a:lnSpc>
                <a:spcPts val="2800"/>
              </a:lnSpc>
              <a:buFont typeface="Arial" panose="020B0604020202020204" pitchFamily="34" charset="0"/>
              <a:buChar char="•"/>
            </a:pPr>
            <a:endParaRPr lang="en-US" sz="2200" dirty="0">
              <a:solidFill>
                <a:schemeClr val="bg1"/>
              </a:solidFill>
              <a:latin typeface="Times New Roman" panose="02020603050405020304" pitchFamily="18" charset="0"/>
              <a:cs typeface="Times New Roman" panose="02020603050405020304" pitchFamily="18" charset="0"/>
            </a:endParaRPr>
          </a:p>
          <a:p>
            <a:pPr marL="228600" lvl="0" indent="-228600">
              <a:lnSpc>
                <a:spcPts val="2800"/>
              </a:lnSpc>
              <a:buFont typeface="Arial" panose="020B0604020202020204" pitchFamily="34" charset="0"/>
              <a:buChar char="•"/>
            </a:pPr>
            <a:r>
              <a:rPr lang="en-US" sz="2200" dirty="0">
                <a:solidFill>
                  <a:schemeClr val="bg1"/>
                </a:solidFill>
                <a:latin typeface="Times New Roman" panose="02020603050405020304" pitchFamily="18" charset="0"/>
                <a:cs typeface="Times New Roman" panose="02020603050405020304" pitchFamily="18" charset="0"/>
              </a:rPr>
              <a:t>Tensions exist between people’s desire to “switch on” and “switch off</a:t>
            </a:r>
            <a:r>
              <a:rPr lang="en-US" sz="1000" dirty="0">
                <a:solidFill>
                  <a:schemeClr val="bg1"/>
                </a:solidFill>
                <a:latin typeface="Times New Roman" panose="02020603050405020304" pitchFamily="18" charset="0"/>
                <a:cs typeface="Times New Roman" panose="02020603050405020304" pitchFamily="18" charset="0"/>
              </a:rPr>
              <a:t> </a:t>
            </a:r>
            <a:r>
              <a:rPr lang="en-US" sz="2200" dirty="0">
                <a:solidFill>
                  <a:schemeClr val="bg1"/>
                </a:solidFill>
                <a:latin typeface="Times New Roman" panose="02020603050405020304" pitchFamily="18" charset="0"/>
                <a:cs typeface="Times New Roman" panose="02020603050405020304" pitchFamily="18" charset="0"/>
              </a:rPr>
              <a:t>”—including serious concerns about the impact of 24/7 entertainment on children. Can imaginations grow in the absence of boredom?</a:t>
            </a:r>
          </a:p>
          <a:p>
            <a:pPr marL="228600" lvl="0" indent="-228600">
              <a:lnSpc>
                <a:spcPts val="2800"/>
              </a:lnSpc>
              <a:buFont typeface="Arial" panose="020B0604020202020204" pitchFamily="34" charset="0"/>
              <a:buChar char="•"/>
            </a:pPr>
            <a:endParaRPr lang="en-US" sz="2200" dirty="0">
              <a:solidFill>
                <a:schemeClr val="bg1"/>
              </a:solidFill>
              <a:latin typeface="Times New Roman" panose="02020603050405020304" pitchFamily="18" charset="0"/>
              <a:cs typeface="Times New Roman" panose="02020603050405020304" pitchFamily="18" charset="0"/>
            </a:endParaRPr>
          </a:p>
          <a:p>
            <a:pPr marL="228600" lvl="0" indent="-228600">
              <a:lnSpc>
                <a:spcPts val="2800"/>
              </a:lnSpc>
              <a:buFont typeface="Arial" panose="020B0604020202020204" pitchFamily="34" charset="0"/>
              <a:buChar char="•"/>
            </a:pPr>
            <a:r>
              <a:rPr lang="en-US" sz="2200" dirty="0">
                <a:solidFill>
                  <a:schemeClr val="bg1"/>
                </a:solidFill>
                <a:latin typeface="Times New Roman" panose="02020603050405020304" pitchFamily="18" charset="0"/>
                <a:cs typeface="Times New Roman" panose="02020603050405020304" pitchFamily="18" charset="0"/>
              </a:rPr>
              <a:t>Gen Zs are under tremendous pressure to contribute to entertainment culture, both by creating content and by showcasing enviable lifestyles.</a:t>
            </a:r>
          </a:p>
          <a:p>
            <a:pPr marL="228600" lvl="0" indent="-228600">
              <a:lnSpc>
                <a:spcPts val="2800"/>
              </a:lnSpc>
              <a:buFont typeface="Arial" panose="020B0604020202020204" pitchFamily="34" charset="0"/>
              <a:buChar char="•"/>
            </a:pPr>
            <a:endParaRPr lang="en-US" sz="2200" dirty="0">
              <a:solidFill>
                <a:schemeClr val="bg1"/>
              </a:solidFill>
              <a:latin typeface="Times New Roman" panose="02020603050405020304" pitchFamily="18" charset="0"/>
              <a:cs typeface="Times New Roman" panose="02020603050405020304" pitchFamily="18" charset="0"/>
            </a:endParaRPr>
          </a:p>
          <a:p>
            <a:pPr marL="228600" lvl="0" indent="-228600">
              <a:lnSpc>
                <a:spcPts val="2800"/>
              </a:lnSpc>
              <a:buFont typeface="Arial" panose="020B0604020202020204" pitchFamily="34" charset="0"/>
              <a:buChar char="•"/>
            </a:pPr>
            <a:r>
              <a:rPr lang="en-US" sz="2200" dirty="0">
                <a:solidFill>
                  <a:schemeClr val="bg1"/>
                </a:solidFill>
                <a:latin typeface="Times New Roman" panose="02020603050405020304" pitchFamily="18" charset="0"/>
                <a:cs typeface="Times New Roman" panose="02020603050405020304" pitchFamily="18" charset="0"/>
              </a:rPr>
              <a:t>Video games are now considered a meaningful form of art, on a par with books, paintings, and movies.</a:t>
            </a:r>
          </a:p>
          <a:p>
            <a:pPr marL="228600" lvl="0" indent="-228600">
              <a:lnSpc>
                <a:spcPts val="2800"/>
              </a:lnSpc>
              <a:buFont typeface="Arial" panose="020B0604020202020204" pitchFamily="34" charset="0"/>
              <a:buChar char="•"/>
            </a:pPr>
            <a:endParaRPr lang="en-US" sz="2200" dirty="0">
              <a:solidFill>
                <a:schemeClr val="bg1"/>
              </a:solidFill>
              <a:latin typeface="Times New Roman" panose="02020603050405020304" pitchFamily="18" charset="0"/>
              <a:cs typeface="Times New Roman" panose="02020603050405020304" pitchFamily="18" charset="0"/>
            </a:endParaRPr>
          </a:p>
          <a:p>
            <a:pPr marL="228600" lvl="0" indent="-228600">
              <a:lnSpc>
                <a:spcPts val="2800"/>
              </a:lnSpc>
              <a:buFont typeface="Arial" panose="020B0604020202020204" pitchFamily="34" charset="0"/>
              <a:buChar char="•"/>
            </a:pPr>
            <a:r>
              <a:rPr lang="en-US" sz="2200" dirty="0">
                <a:solidFill>
                  <a:schemeClr val="bg1"/>
                </a:solidFill>
                <a:latin typeface="Times New Roman" panose="02020603050405020304" pitchFamily="18" charset="0"/>
                <a:cs typeface="Times New Roman" panose="02020603050405020304" pitchFamily="18" charset="0"/>
              </a:rPr>
              <a:t>Artists can no longer rely on their art alone. With so much content available, people most value artists who stand for something.</a:t>
            </a:r>
          </a:p>
          <a:p>
            <a:pPr marL="228600" lvl="0" indent="-228600">
              <a:lnSpc>
                <a:spcPts val="2800"/>
              </a:lnSpc>
              <a:buFont typeface="Arial" panose="020B0604020202020204" pitchFamily="34" charset="0"/>
              <a:buChar char="•"/>
            </a:pPr>
            <a:endParaRPr lang="en-US" sz="2200" dirty="0">
              <a:solidFill>
                <a:schemeClr val="bg1"/>
              </a:solidFill>
              <a:latin typeface="Times New Roman" panose="02020603050405020304" pitchFamily="18" charset="0"/>
              <a:cs typeface="Times New Roman" panose="02020603050405020304" pitchFamily="18" charset="0"/>
            </a:endParaRPr>
          </a:p>
          <a:p>
            <a:pPr marL="228600" lvl="0" indent="-228600">
              <a:lnSpc>
                <a:spcPts val="2800"/>
              </a:lnSpc>
              <a:buFont typeface="Arial" panose="020B0604020202020204" pitchFamily="34" charset="0"/>
              <a:buChar char="•"/>
            </a:pPr>
            <a:r>
              <a:rPr lang="en-US" sz="2200" dirty="0">
                <a:solidFill>
                  <a:schemeClr val="bg1"/>
                </a:solidFill>
                <a:latin typeface="Times New Roman" panose="02020603050405020304" pitchFamily="18" charset="0"/>
                <a:cs typeface="Times New Roman" panose="02020603050405020304" pitchFamily="18" charset="0"/>
              </a:rPr>
              <a:t>The power of entertainment lies in its ability to transform, educate, and enrich. As much as we crave temporary escapes, we are also driven to create better versions of ourselves—and we are increasingly looking to entertainment for help.</a:t>
            </a:r>
          </a:p>
        </p:txBody>
      </p:sp>
      <p:sp>
        <p:nvSpPr>
          <p:cNvPr id="17" name="Slide Number Placeholder 51">
            <a:extLst>
              <a:ext uri="{FF2B5EF4-FFF2-40B4-BE49-F238E27FC236}">
                <a16:creationId xmlns:a16="http://schemas.microsoft.com/office/drawing/2014/main" id="{03A0CD2F-2C0A-483C-B890-282A08B04D59}"/>
              </a:ext>
            </a:extLst>
          </p:cNvPr>
          <p:cNvSpPr txBox="1">
            <a:spLocks/>
          </p:cNvSpPr>
          <p:nvPr/>
        </p:nvSpPr>
        <p:spPr>
          <a:xfrm>
            <a:off x="18587605" y="12971236"/>
            <a:ext cx="5486400" cy="730251"/>
          </a:xfrm>
          <a:prstGeom prst="rect">
            <a:avLst/>
          </a:prstGeom>
        </p:spPr>
        <p:txBody>
          <a:bodyPr/>
          <a:lstStyle>
            <a:defPPr marL="0" marR="0" indent="0" algn="l" defTabSz="914377"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1pPr>
            <a:lvl2pPr marL="0" marR="0" indent="228594"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2pPr>
            <a:lvl3pPr marL="0" marR="0" indent="457189"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3pPr>
            <a:lvl4pPr marL="0" marR="0" indent="685783"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4pPr>
            <a:lvl5pPr marL="0" marR="0" indent="914377"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5pPr>
            <a:lvl6pPr marL="0" marR="0" indent="1142971"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6pPr>
            <a:lvl7pPr marL="0" marR="0" indent="1371566"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7pPr>
            <a:lvl8pPr marL="0" marR="0" indent="1600160"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8pPr>
            <a:lvl9pPr marL="0" marR="0" indent="1828754" algn="l" defTabSz="825481"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lvl9pPr>
          </a:lstStyle>
          <a:p>
            <a:pPr algn="r"/>
            <a:fld id="{3C8488BC-262A-7B45-9AC5-936CD4A95B33}" type="slidenum">
              <a:rPr lang="en-US" sz="1200" smtClean="0">
                <a:cs typeface="Futura Medium" panose="020B0602020204020303"/>
              </a:rPr>
              <a:pPr algn="r"/>
              <a:t>2</a:t>
            </a:fld>
            <a:endParaRPr lang="en-US" sz="1200" dirty="0">
              <a:cs typeface="Futura Medium" panose="020B0602020204020303"/>
            </a:endParaRPr>
          </a:p>
        </p:txBody>
      </p:sp>
    </p:spTree>
    <p:extLst>
      <p:ext uri="{BB962C8B-B14F-4D97-AF65-F5344CB8AC3E}">
        <p14:creationId xmlns:p14="http://schemas.microsoft.com/office/powerpoint/2010/main" val="262743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465275-FFAC-674C-B5A0-5BDABA6875B0}"/>
              </a:ext>
            </a:extLst>
          </p:cNvPr>
          <p:cNvPicPr>
            <a:picLocks noGrp="1" noChangeAspect="1"/>
          </p:cNvPicPr>
          <p:nvPr>
            <p:ph type="pic" sz="quarter" idx="12"/>
          </p:nvPr>
        </p:nvPicPr>
        <p:blipFill rotWithShape="1">
          <a:blip r:embed="rId2">
            <a:alphaModFix amt="70000"/>
          </a:blip>
          <a:srcRect l="25204" r="11932"/>
          <a:stretch/>
        </p:blipFill>
        <p:spPr>
          <a:xfrm>
            <a:off x="271012" y="383771"/>
            <a:ext cx="11859768" cy="12582144"/>
          </a:xfrm>
          <a:prstGeom prst="rect">
            <a:avLst/>
          </a:prstGeom>
        </p:spPr>
      </p:pic>
      <p:sp>
        <p:nvSpPr>
          <p:cNvPr id="18" name="Rectangle 17">
            <a:extLst>
              <a:ext uri="{FF2B5EF4-FFF2-40B4-BE49-F238E27FC236}">
                <a16:creationId xmlns:a16="http://schemas.microsoft.com/office/drawing/2014/main" id="{F12F25F7-B59B-5C44-B16C-426C0DA1F45F}"/>
              </a:ext>
            </a:extLst>
          </p:cNvPr>
          <p:cNvSpPr>
            <a:spLocks noChangeAspect="1"/>
          </p:cNvSpPr>
          <p:nvPr/>
        </p:nvSpPr>
        <p:spPr>
          <a:xfrm>
            <a:off x="271012" y="383771"/>
            <a:ext cx="11859768" cy="12582144"/>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02EC913-52FC-0F4E-82C3-E804CB784BE8}"/>
              </a:ext>
            </a:extLst>
          </p:cNvPr>
          <p:cNvSpPr/>
          <p:nvPr/>
        </p:nvSpPr>
        <p:spPr>
          <a:xfrm>
            <a:off x="16233164" y="318814"/>
            <a:ext cx="7488985" cy="748898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b="1" dirty="0">
              <a:latin typeface="Futura" panose="020B0602020204020303" pitchFamily="34" charset="-79"/>
              <a:cs typeface="Futura" panose="020B0602020204020303" pitchFamily="34" charset="-79"/>
            </a:endParaRPr>
          </a:p>
        </p:txBody>
      </p:sp>
      <p:sp>
        <p:nvSpPr>
          <p:cNvPr id="4" name="Title 3">
            <a:extLst>
              <a:ext uri="{FF2B5EF4-FFF2-40B4-BE49-F238E27FC236}">
                <a16:creationId xmlns:a16="http://schemas.microsoft.com/office/drawing/2014/main" id="{FD08BD86-69A4-0D4F-A2C4-CB3739F7EC74}"/>
              </a:ext>
            </a:extLst>
          </p:cNvPr>
          <p:cNvSpPr>
            <a:spLocks noGrp="1"/>
          </p:cNvSpPr>
          <p:nvPr>
            <p:ph type="ctrTitle"/>
          </p:nvPr>
        </p:nvSpPr>
        <p:spPr>
          <a:xfrm>
            <a:off x="698238" y="5528789"/>
            <a:ext cx="9112189" cy="2279010"/>
          </a:xfrm>
        </p:spPr>
        <p:txBody>
          <a:bodyPr/>
          <a:lstStyle/>
          <a:p>
            <a:r>
              <a:rPr lang="en-US" dirty="0"/>
              <a:t>no longer superficial, ENTERTAINMENT has become as important as health</a:t>
            </a:r>
          </a:p>
        </p:txBody>
      </p:sp>
      <p:sp>
        <p:nvSpPr>
          <p:cNvPr id="3" name="Subtitle 2">
            <a:extLst>
              <a:ext uri="{FF2B5EF4-FFF2-40B4-BE49-F238E27FC236}">
                <a16:creationId xmlns:a16="http://schemas.microsoft.com/office/drawing/2014/main" id="{D4C3BCAD-B4EF-3241-B4D3-7D4AFEF84336}"/>
              </a:ext>
            </a:extLst>
          </p:cNvPr>
          <p:cNvSpPr>
            <a:spLocks noGrp="1"/>
          </p:cNvSpPr>
          <p:nvPr>
            <p:ph type="subTitle" idx="1"/>
          </p:nvPr>
        </p:nvSpPr>
        <p:spPr>
          <a:xfrm>
            <a:off x="698237" y="3376755"/>
            <a:ext cx="8734521" cy="2574866"/>
          </a:xfrm>
        </p:spPr>
        <p:txBody>
          <a:bodyPr anchor="t">
            <a:noAutofit/>
          </a:bodyPr>
          <a:lstStyle/>
          <a:p>
            <a:pPr>
              <a:lnSpc>
                <a:spcPct val="90000"/>
              </a:lnSpc>
              <a:spcBef>
                <a:spcPts val="0"/>
              </a:spcBef>
            </a:pPr>
            <a:r>
              <a:rPr lang="en-US" sz="7200" dirty="0"/>
              <a:t>Entertainment is now vital</a:t>
            </a:r>
          </a:p>
        </p:txBody>
      </p:sp>
      <p:sp>
        <p:nvSpPr>
          <p:cNvPr id="52" name="Slide Number Placeholder 51">
            <a:extLst>
              <a:ext uri="{FF2B5EF4-FFF2-40B4-BE49-F238E27FC236}">
                <a16:creationId xmlns:a16="http://schemas.microsoft.com/office/drawing/2014/main" id="{22AD5C4D-94E8-8B4E-ABBA-92DFCC338E0E}"/>
              </a:ext>
            </a:extLst>
          </p:cNvPr>
          <p:cNvSpPr>
            <a:spLocks noGrp="1"/>
          </p:cNvSpPr>
          <p:nvPr>
            <p:ph type="sldNum" sz="quarter" idx="11"/>
          </p:nvPr>
        </p:nvSpPr>
        <p:spPr/>
        <p:txBody>
          <a:bodyPr/>
          <a:lstStyle/>
          <a:p>
            <a:fld id="{3C8488BC-262A-7B45-9AC5-936CD4A95B33}" type="slidenum">
              <a:rPr lang="en-US" smtClean="0"/>
              <a:pPr/>
              <a:t>3</a:t>
            </a:fld>
            <a:endParaRPr lang="en-US" dirty="0"/>
          </a:p>
        </p:txBody>
      </p:sp>
      <p:sp>
        <p:nvSpPr>
          <p:cNvPr id="17" name="Rectangle 16">
            <a:extLst>
              <a:ext uri="{FF2B5EF4-FFF2-40B4-BE49-F238E27FC236}">
                <a16:creationId xmlns:a16="http://schemas.microsoft.com/office/drawing/2014/main" id="{F158077C-6133-2043-926E-08B404F5D6DE}"/>
              </a:ext>
            </a:extLst>
          </p:cNvPr>
          <p:cNvSpPr/>
          <p:nvPr/>
        </p:nvSpPr>
        <p:spPr>
          <a:xfrm>
            <a:off x="661851" y="365125"/>
            <a:ext cx="2244770" cy="27105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4999301-9499-8549-B8A3-B60C000CDE84}"/>
              </a:ext>
            </a:extLst>
          </p:cNvPr>
          <p:cNvSpPr txBox="1"/>
          <p:nvPr/>
        </p:nvSpPr>
        <p:spPr>
          <a:xfrm>
            <a:off x="495763" y="888093"/>
            <a:ext cx="2687782" cy="2400657"/>
          </a:xfrm>
          <a:prstGeom prst="rect">
            <a:avLst/>
          </a:prstGeom>
          <a:noFill/>
        </p:spPr>
        <p:txBody>
          <a:bodyPr wrap="square" rtlCol="0">
            <a:spAutoFit/>
          </a:bodyPr>
          <a:lstStyle/>
          <a:p>
            <a:pPr algn="ctr">
              <a:lnSpc>
                <a:spcPct val="100000"/>
              </a:lnSpc>
            </a:pPr>
            <a:r>
              <a:rPr lang="en-US" sz="15000" b="1" dirty="0">
                <a:latin typeface="Times New Roman" panose="02020603050405020304" pitchFamily="18" charset="0"/>
                <a:cs typeface="Times New Roman" panose="02020603050405020304" pitchFamily="18" charset="0"/>
              </a:rPr>
              <a:t>01</a:t>
            </a:r>
          </a:p>
        </p:txBody>
      </p:sp>
      <p:cxnSp>
        <p:nvCxnSpPr>
          <p:cNvPr id="26" name="Straight Connector 25">
            <a:extLst>
              <a:ext uri="{FF2B5EF4-FFF2-40B4-BE49-F238E27FC236}">
                <a16:creationId xmlns:a16="http://schemas.microsoft.com/office/drawing/2014/main" id="{BFB0EE76-0B1A-3C43-BF57-E0C1AB3A556B}"/>
              </a:ext>
            </a:extLst>
          </p:cNvPr>
          <p:cNvCxnSpPr>
            <a:cxnSpLocks/>
          </p:cNvCxnSpPr>
          <p:nvPr/>
        </p:nvCxnSpPr>
        <p:spPr>
          <a:xfrm>
            <a:off x="1030330" y="1209477"/>
            <a:ext cx="15453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8FDE086-202B-234B-B591-B508E8FBF0BF}"/>
              </a:ext>
            </a:extLst>
          </p:cNvPr>
          <p:cNvSpPr txBox="1"/>
          <p:nvPr/>
        </p:nvSpPr>
        <p:spPr>
          <a:xfrm>
            <a:off x="661851" y="390695"/>
            <a:ext cx="2244770" cy="635902"/>
          </a:xfrm>
          <a:prstGeom prst="rect">
            <a:avLst/>
          </a:prstGeom>
          <a:noFill/>
        </p:spPr>
        <p:txBody>
          <a:bodyPr wrap="square" rtlCol="0">
            <a:spAutoFit/>
          </a:bodyPr>
          <a:lstStyle/>
          <a:p>
            <a:pPr algn="ctr">
              <a:lnSpc>
                <a:spcPct val="100000"/>
              </a:lnSpc>
            </a:pPr>
            <a:r>
              <a:rPr lang="en-US" sz="4400" dirty="0">
                <a:latin typeface="Times New Roman" panose="02020603050405020304" pitchFamily="18" charset="0"/>
                <a:cs typeface="Times New Roman" panose="02020603050405020304" pitchFamily="18" charset="0"/>
              </a:rPr>
              <a:t>Truth</a:t>
            </a:r>
          </a:p>
        </p:txBody>
      </p:sp>
      <p:sp>
        <p:nvSpPr>
          <p:cNvPr id="15" name="Title 3">
            <a:extLst>
              <a:ext uri="{FF2B5EF4-FFF2-40B4-BE49-F238E27FC236}">
                <a16:creationId xmlns:a16="http://schemas.microsoft.com/office/drawing/2014/main" id="{237DA81D-1F5C-CA41-9B4B-829E3304EA9F}"/>
              </a:ext>
            </a:extLst>
          </p:cNvPr>
          <p:cNvSpPr txBox="1">
            <a:spLocks/>
          </p:cNvSpPr>
          <p:nvPr/>
        </p:nvSpPr>
        <p:spPr>
          <a:xfrm>
            <a:off x="17803765" y="4456322"/>
            <a:ext cx="4347783" cy="486092"/>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r>
              <a:rPr lang="en-US" sz="2600" cap="none" spc="0" dirty="0">
                <a:solidFill>
                  <a:schemeClr val="bg1"/>
                </a:solidFill>
                <a:latin typeface="Times New Roman" panose="02020603050405020304" pitchFamily="18" charset="0"/>
                <a:cs typeface="Times New Roman" panose="02020603050405020304" pitchFamily="18" charset="0"/>
              </a:rPr>
              <a:t>Entertainment is a vital need</a:t>
            </a:r>
          </a:p>
        </p:txBody>
      </p:sp>
      <p:sp>
        <p:nvSpPr>
          <p:cNvPr id="21" name="Oval 20">
            <a:extLst>
              <a:ext uri="{FF2B5EF4-FFF2-40B4-BE49-F238E27FC236}">
                <a16:creationId xmlns:a16="http://schemas.microsoft.com/office/drawing/2014/main" id="{4BA6CD0E-95F2-2748-81A7-7CF3C30B5DC4}"/>
              </a:ext>
            </a:extLst>
          </p:cNvPr>
          <p:cNvSpPr/>
          <p:nvPr/>
        </p:nvSpPr>
        <p:spPr>
          <a:xfrm>
            <a:off x="12896596" y="7454225"/>
            <a:ext cx="5453935" cy="54539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b="1" dirty="0">
              <a:solidFill>
                <a:schemeClr val="tx1"/>
              </a:solidFill>
              <a:latin typeface="Futura" panose="020B0602020204020303" pitchFamily="34" charset="-79"/>
              <a:cs typeface="Futura" panose="020B0602020204020303" pitchFamily="34" charset="-79"/>
            </a:endParaRPr>
          </a:p>
        </p:txBody>
      </p:sp>
      <p:sp>
        <p:nvSpPr>
          <p:cNvPr id="6" name="TextBox 5">
            <a:extLst>
              <a:ext uri="{FF2B5EF4-FFF2-40B4-BE49-F238E27FC236}">
                <a16:creationId xmlns:a16="http://schemas.microsoft.com/office/drawing/2014/main" id="{A7454FC0-A9BA-A84B-8697-D18D1E5A9BCD}"/>
              </a:ext>
            </a:extLst>
          </p:cNvPr>
          <p:cNvSpPr txBox="1"/>
          <p:nvPr/>
        </p:nvSpPr>
        <p:spPr>
          <a:xfrm>
            <a:off x="17440254" y="2782811"/>
            <a:ext cx="5074804" cy="1563441"/>
          </a:xfrm>
          <a:prstGeom prst="rect">
            <a:avLst/>
          </a:prstGeom>
          <a:noFill/>
        </p:spPr>
        <p:txBody>
          <a:bodyPr wrap="square" rtlCol="0">
            <a:spAutoFit/>
          </a:bodyPr>
          <a:lstStyle/>
          <a:p>
            <a:pPr algn="ctr"/>
            <a:r>
              <a:rPr lang="en-US" sz="8000" b="1" dirty="0">
                <a:solidFill>
                  <a:schemeClr val="bg1"/>
                </a:solidFill>
                <a:latin typeface="Futura Medium" panose="020B0602020204020303" pitchFamily="34" charset="-79"/>
                <a:cs typeface="Futura Medium" panose="020B0602020204020303" pitchFamily="34" charset="-79"/>
              </a:rPr>
              <a:t>83%</a:t>
            </a:r>
          </a:p>
        </p:txBody>
      </p:sp>
      <p:sp>
        <p:nvSpPr>
          <p:cNvPr id="22" name="Title 3">
            <a:extLst>
              <a:ext uri="{FF2B5EF4-FFF2-40B4-BE49-F238E27FC236}">
                <a16:creationId xmlns:a16="http://schemas.microsoft.com/office/drawing/2014/main" id="{58D3B7DF-79F1-C44E-BEAB-E0409455C17C}"/>
              </a:ext>
            </a:extLst>
          </p:cNvPr>
          <p:cNvSpPr txBox="1">
            <a:spLocks/>
          </p:cNvSpPr>
          <p:nvPr/>
        </p:nvSpPr>
        <p:spPr>
          <a:xfrm>
            <a:off x="13983485" y="10543103"/>
            <a:ext cx="3312624" cy="486092"/>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r>
              <a:rPr lang="en-US" sz="2600" cap="none" spc="0" dirty="0">
                <a:solidFill>
                  <a:schemeClr val="tx1"/>
                </a:solidFill>
                <a:latin typeface="Times New Roman" panose="02020603050405020304" pitchFamily="18" charset="0"/>
                <a:cs typeface="Times New Roman" panose="02020603050405020304" pitchFamily="18" charset="0"/>
              </a:rPr>
              <a:t>I pay a lot of attention to health issues*</a:t>
            </a:r>
          </a:p>
        </p:txBody>
      </p:sp>
      <p:sp>
        <p:nvSpPr>
          <p:cNvPr id="23" name="TextBox 22">
            <a:extLst>
              <a:ext uri="{FF2B5EF4-FFF2-40B4-BE49-F238E27FC236}">
                <a16:creationId xmlns:a16="http://schemas.microsoft.com/office/drawing/2014/main" id="{B2B46261-8549-2F4D-9038-56AF5B732788}"/>
              </a:ext>
            </a:extLst>
          </p:cNvPr>
          <p:cNvSpPr txBox="1"/>
          <p:nvPr/>
        </p:nvSpPr>
        <p:spPr>
          <a:xfrm>
            <a:off x="14138467" y="8867792"/>
            <a:ext cx="3002658" cy="1563441"/>
          </a:xfrm>
          <a:prstGeom prst="rect">
            <a:avLst/>
          </a:prstGeom>
          <a:noFill/>
        </p:spPr>
        <p:txBody>
          <a:bodyPr wrap="square" rtlCol="0">
            <a:spAutoFit/>
          </a:bodyPr>
          <a:lstStyle/>
          <a:p>
            <a:pPr algn="ctr"/>
            <a:r>
              <a:rPr lang="en-US" sz="8000" b="1" dirty="0">
                <a:solidFill>
                  <a:schemeClr val="tx1"/>
                </a:solidFill>
                <a:latin typeface="Futura Medium" panose="020B0602020204020303" pitchFamily="34" charset="-79"/>
                <a:cs typeface="Futura Medium" panose="020B0602020204020303" pitchFamily="34" charset="-79"/>
              </a:rPr>
              <a:t>54%</a:t>
            </a:r>
          </a:p>
        </p:txBody>
      </p:sp>
      <p:sp>
        <p:nvSpPr>
          <p:cNvPr id="20" name="Title 3">
            <a:extLst>
              <a:ext uri="{FF2B5EF4-FFF2-40B4-BE49-F238E27FC236}">
                <a16:creationId xmlns:a16="http://schemas.microsoft.com/office/drawing/2014/main" id="{3B315D5B-36E5-184B-97A3-9D69254B6285}"/>
              </a:ext>
            </a:extLst>
          </p:cNvPr>
          <p:cNvSpPr txBox="1">
            <a:spLocks/>
          </p:cNvSpPr>
          <p:nvPr/>
        </p:nvSpPr>
        <p:spPr>
          <a:xfrm>
            <a:off x="7089268" y="13020030"/>
            <a:ext cx="5037344" cy="330845"/>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r"/>
            <a:r>
              <a:rPr lang="en-US" sz="1600" b="0" cap="none" spc="0" dirty="0">
                <a:solidFill>
                  <a:schemeClr val="tx1"/>
                </a:solidFill>
                <a:latin typeface="Times New Roman" panose="02020603050405020304" pitchFamily="18" charset="0"/>
                <a:cs typeface="Times New Roman" panose="02020603050405020304" pitchFamily="18" charset="0"/>
              </a:rPr>
              <a:t>Showing global totals; % agreeing strongly/somewhat</a:t>
            </a:r>
          </a:p>
        </p:txBody>
      </p:sp>
      <p:sp>
        <p:nvSpPr>
          <p:cNvPr id="2" name="TextBox 1">
            <a:extLst>
              <a:ext uri="{FF2B5EF4-FFF2-40B4-BE49-F238E27FC236}">
                <a16:creationId xmlns:a16="http://schemas.microsoft.com/office/drawing/2014/main" id="{75170F59-CB6D-43CA-8C84-74C9932D5116}"/>
              </a:ext>
            </a:extLst>
          </p:cNvPr>
          <p:cNvSpPr txBox="1"/>
          <p:nvPr/>
        </p:nvSpPr>
        <p:spPr>
          <a:xfrm>
            <a:off x="17955762" y="12670021"/>
            <a:ext cx="5766387" cy="380489"/>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hlinkClick r:id="rId3"/>
              </a:rPr>
              <a:t>Health and Wellness: My Body, Myself, Our Problem</a:t>
            </a:r>
            <a:r>
              <a:rPr lang="en-US" sz="1600" dirty="0">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2341687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9" name="Picture Placeholder 8" descr="A picture containing sky, outdoor, building&#10;&#10;Description automatically generated">
            <a:extLst>
              <a:ext uri="{FF2B5EF4-FFF2-40B4-BE49-F238E27FC236}">
                <a16:creationId xmlns:a16="http://schemas.microsoft.com/office/drawing/2014/main" id="{57D4B5FD-FD65-C741-B8C7-39A45616335A}"/>
              </a:ext>
            </a:extLst>
          </p:cNvPr>
          <p:cNvPicPr>
            <a:picLocks noGrp="1" noChangeAspect="1"/>
          </p:cNvPicPr>
          <p:nvPr>
            <p:ph type="pic" sz="quarter" idx="12"/>
          </p:nvPr>
        </p:nvPicPr>
        <p:blipFill>
          <a:blip r:embed="rId2">
            <a:alphaModFix amt="70000"/>
            <a:extLst>
              <a:ext uri="{28A0092B-C50C-407E-A947-70E740481C1C}">
                <a14:useLocalDpi xmlns:a14="http://schemas.microsoft.com/office/drawing/2010/main" val="0"/>
              </a:ext>
            </a:extLst>
          </a:blip>
          <a:srcRect l="23438" r="23438"/>
          <a:stretch>
            <a:fillRect/>
          </a:stretch>
        </p:blipFill>
        <p:spPr>
          <a:xfrm>
            <a:off x="271012" y="383771"/>
            <a:ext cx="11859768" cy="12609576"/>
          </a:xfrm>
        </p:spPr>
      </p:pic>
      <p:sp>
        <p:nvSpPr>
          <p:cNvPr id="31" name="Rectangle 30">
            <a:extLst>
              <a:ext uri="{FF2B5EF4-FFF2-40B4-BE49-F238E27FC236}">
                <a16:creationId xmlns:a16="http://schemas.microsoft.com/office/drawing/2014/main" id="{D9A8A4EC-0183-8D49-844C-BB460E9703DA}"/>
              </a:ext>
            </a:extLst>
          </p:cNvPr>
          <p:cNvSpPr>
            <a:spLocks noChangeAspect="1"/>
          </p:cNvSpPr>
          <p:nvPr/>
        </p:nvSpPr>
        <p:spPr>
          <a:xfrm>
            <a:off x="271012" y="383771"/>
            <a:ext cx="11859768" cy="12582144"/>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lide Number Placeholder 51">
            <a:extLst>
              <a:ext uri="{FF2B5EF4-FFF2-40B4-BE49-F238E27FC236}">
                <a16:creationId xmlns:a16="http://schemas.microsoft.com/office/drawing/2014/main" id="{22AD5C4D-94E8-8B4E-ABBA-92DFCC338E0E}"/>
              </a:ext>
            </a:extLst>
          </p:cNvPr>
          <p:cNvSpPr>
            <a:spLocks noGrp="1"/>
          </p:cNvSpPr>
          <p:nvPr>
            <p:ph type="sldNum" sz="quarter" idx="11"/>
          </p:nvPr>
        </p:nvSpPr>
        <p:spPr/>
        <p:txBody>
          <a:bodyPr/>
          <a:lstStyle/>
          <a:p>
            <a:fld id="{3C8488BC-262A-7B45-9AC5-936CD4A95B33}" type="slidenum">
              <a:rPr lang="en-US" smtClean="0"/>
              <a:pPr/>
              <a:t>4</a:t>
            </a:fld>
            <a:endParaRPr lang="en-US" dirty="0"/>
          </a:p>
        </p:txBody>
      </p:sp>
      <p:sp>
        <p:nvSpPr>
          <p:cNvPr id="17" name="Rectangle 16">
            <a:extLst>
              <a:ext uri="{FF2B5EF4-FFF2-40B4-BE49-F238E27FC236}">
                <a16:creationId xmlns:a16="http://schemas.microsoft.com/office/drawing/2014/main" id="{F158077C-6133-2043-926E-08B404F5D6DE}"/>
              </a:ext>
            </a:extLst>
          </p:cNvPr>
          <p:cNvSpPr/>
          <p:nvPr/>
        </p:nvSpPr>
        <p:spPr>
          <a:xfrm>
            <a:off x="661851" y="365125"/>
            <a:ext cx="2244770" cy="27105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4999301-9499-8549-B8A3-B60C000CDE84}"/>
              </a:ext>
            </a:extLst>
          </p:cNvPr>
          <p:cNvSpPr txBox="1"/>
          <p:nvPr/>
        </p:nvSpPr>
        <p:spPr>
          <a:xfrm>
            <a:off x="495763" y="888093"/>
            <a:ext cx="2687782" cy="2400657"/>
          </a:xfrm>
          <a:prstGeom prst="rect">
            <a:avLst/>
          </a:prstGeom>
          <a:noFill/>
        </p:spPr>
        <p:txBody>
          <a:bodyPr wrap="square" rtlCol="0">
            <a:spAutoFit/>
          </a:bodyPr>
          <a:lstStyle/>
          <a:p>
            <a:pPr algn="ctr">
              <a:lnSpc>
                <a:spcPct val="100000"/>
              </a:lnSpc>
            </a:pPr>
            <a:r>
              <a:rPr lang="en-US" sz="15000" b="1" dirty="0">
                <a:latin typeface="Times New Roman" panose="02020603050405020304" pitchFamily="18" charset="0"/>
                <a:cs typeface="Times New Roman" panose="02020603050405020304" pitchFamily="18" charset="0"/>
              </a:rPr>
              <a:t>02</a:t>
            </a:r>
          </a:p>
        </p:txBody>
      </p:sp>
      <p:cxnSp>
        <p:nvCxnSpPr>
          <p:cNvPr id="26" name="Straight Connector 25">
            <a:extLst>
              <a:ext uri="{FF2B5EF4-FFF2-40B4-BE49-F238E27FC236}">
                <a16:creationId xmlns:a16="http://schemas.microsoft.com/office/drawing/2014/main" id="{BFB0EE76-0B1A-3C43-BF57-E0C1AB3A556B}"/>
              </a:ext>
            </a:extLst>
          </p:cNvPr>
          <p:cNvCxnSpPr>
            <a:cxnSpLocks/>
          </p:cNvCxnSpPr>
          <p:nvPr/>
        </p:nvCxnSpPr>
        <p:spPr>
          <a:xfrm>
            <a:off x="1030330" y="1209477"/>
            <a:ext cx="15453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8FDE086-202B-234B-B591-B508E8FBF0BF}"/>
              </a:ext>
            </a:extLst>
          </p:cNvPr>
          <p:cNvSpPr txBox="1"/>
          <p:nvPr/>
        </p:nvSpPr>
        <p:spPr>
          <a:xfrm>
            <a:off x="661851" y="390695"/>
            <a:ext cx="2244770" cy="635902"/>
          </a:xfrm>
          <a:prstGeom prst="rect">
            <a:avLst/>
          </a:prstGeom>
          <a:noFill/>
        </p:spPr>
        <p:txBody>
          <a:bodyPr wrap="square" rtlCol="0">
            <a:spAutoFit/>
          </a:bodyPr>
          <a:lstStyle/>
          <a:p>
            <a:pPr algn="ctr">
              <a:lnSpc>
                <a:spcPct val="100000"/>
              </a:lnSpc>
            </a:pPr>
            <a:r>
              <a:rPr lang="en-US" sz="4400" dirty="0">
                <a:latin typeface="Times New Roman" panose="02020603050405020304" pitchFamily="18" charset="0"/>
                <a:cs typeface="Times New Roman" panose="02020603050405020304" pitchFamily="18" charset="0"/>
              </a:rPr>
              <a:t>Truth</a:t>
            </a:r>
          </a:p>
        </p:txBody>
      </p:sp>
      <p:graphicFrame>
        <p:nvGraphicFramePr>
          <p:cNvPr id="79" name="Chart 78">
            <a:extLst>
              <a:ext uri="{FF2B5EF4-FFF2-40B4-BE49-F238E27FC236}">
                <a16:creationId xmlns:a16="http://schemas.microsoft.com/office/drawing/2014/main" id="{BDE847EA-D168-494D-953B-7306C0396B3C}"/>
              </a:ext>
            </a:extLst>
          </p:cNvPr>
          <p:cNvGraphicFramePr/>
          <p:nvPr>
            <p:extLst>
              <p:ext uri="{D42A27DB-BD31-4B8C-83A1-F6EECF244321}">
                <p14:modId xmlns:p14="http://schemas.microsoft.com/office/powerpoint/2010/main" val="1055725612"/>
              </p:ext>
            </p:extLst>
          </p:nvPr>
        </p:nvGraphicFramePr>
        <p:xfrm>
          <a:off x="12790962" y="1194355"/>
          <a:ext cx="4927000" cy="4710021"/>
        </p:xfrm>
        <a:graphic>
          <a:graphicData uri="http://schemas.openxmlformats.org/drawingml/2006/chart">
            <c:chart xmlns:c="http://schemas.openxmlformats.org/drawingml/2006/chart" xmlns:r="http://schemas.openxmlformats.org/officeDocument/2006/relationships" r:id="rId3"/>
          </a:graphicData>
        </a:graphic>
      </p:graphicFrame>
      <p:sp>
        <p:nvSpPr>
          <p:cNvPr id="80" name="Oval 79">
            <a:extLst>
              <a:ext uri="{FF2B5EF4-FFF2-40B4-BE49-F238E27FC236}">
                <a16:creationId xmlns:a16="http://schemas.microsoft.com/office/drawing/2014/main" id="{9B952B6D-7EE2-0643-A523-6210B3927231}"/>
              </a:ext>
            </a:extLst>
          </p:cNvPr>
          <p:cNvSpPr>
            <a:spLocks noChangeAspect="1"/>
          </p:cNvSpPr>
          <p:nvPr/>
        </p:nvSpPr>
        <p:spPr>
          <a:xfrm>
            <a:off x="13863840" y="2158743"/>
            <a:ext cx="2781245" cy="27812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itle 3">
            <a:extLst>
              <a:ext uri="{FF2B5EF4-FFF2-40B4-BE49-F238E27FC236}">
                <a16:creationId xmlns:a16="http://schemas.microsoft.com/office/drawing/2014/main" id="{DFB74D38-ADBE-304E-9036-22F56F2F47D5}"/>
              </a:ext>
            </a:extLst>
          </p:cNvPr>
          <p:cNvSpPr txBox="1">
            <a:spLocks/>
          </p:cNvSpPr>
          <p:nvPr/>
        </p:nvSpPr>
        <p:spPr>
          <a:xfrm>
            <a:off x="13072270" y="6087700"/>
            <a:ext cx="4428564"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can’t stand still without consuming content</a:t>
            </a:r>
          </a:p>
          <a:p>
            <a:pPr algn="ctr">
              <a:lnSpc>
                <a:spcPts val="2200"/>
              </a:lnSpc>
            </a:pPr>
            <a:endPar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endParaRPr>
          </a:p>
        </p:txBody>
      </p:sp>
      <p:sp>
        <p:nvSpPr>
          <p:cNvPr id="90" name="Rectangle 89">
            <a:extLst>
              <a:ext uri="{FF2B5EF4-FFF2-40B4-BE49-F238E27FC236}">
                <a16:creationId xmlns:a16="http://schemas.microsoft.com/office/drawing/2014/main" id="{25E8A849-3A31-724A-8964-CD96989441C9}"/>
              </a:ext>
            </a:extLst>
          </p:cNvPr>
          <p:cNvSpPr/>
          <p:nvPr/>
        </p:nvSpPr>
        <p:spPr>
          <a:xfrm>
            <a:off x="16837951" y="916252"/>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60%</a:t>
            </a:r>
          </a:p>
        </p:txBody>
      </p:sp>
      <p:cxnSp>
        <p:nvCxnSpPr>
          <p:cNvPr id="91" name="Straight Connector 90">
            <a:extLst>
              <a:ext uri="{FF2B5EF4-FFF2-40B4-BE49-F238E27FC236}">
                <a16:creationId xmlns:a16="http://schemas.microsoft.com/office/drawing/2014/main" id="{D93E74FD-1CE4-4D47-9516-B7CD65C091AC}"/>
              </a:ext>
            </a:extLst>
          </p:cNvPr>
          <p:cNvCxnSpPr/>
          <p:nvPr/>
        </p:nvCxnSpPr>
        <p:spPr>
          <a:xfrm flipH="1">
            <a:off x="16127455" y="1305639"/>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A02C4D82-C0F4-8C48-8E73-29081D8E7B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2857" y="2913255"/>
            <a:ext cx="1219200" cy="1219200"/>
          </a:xfrm>
          <a:prstGeom prst="rect">
            <a:avLst/>
          </a:prstGeom>
        </p:spPr>
      </p:pic>
      <p:graphicFrame>
        <p:nvGraphicFramePr>
          <p:cNvPr id="23" name="Chart 22">
            <a:extLst>
              <a:ext uri="{FF2B5EF4-FFF2-40B4-BE49-F238E27FC236}">
                <a16:creationId xmlns:a16="http://schemas.microsoft.com/office/drawing/2014/main" id="{DD679361-FF27-0B47-B167-FAD6074615B3}"/>
              </a:ext>
            </a:extLst>
          </p:cNvPr>
          <p:cNvGraphicFramePr/>
          <p:nvPr>
            <p:extLst>
              <p:ext uri="{D42A27DB-BD31-4B8C-83A1-F6EECF244321}">
                <p14:modId xmlns:p14="http://schemas.microsoft.com/office/powerpoint/2010/main" val="547748614"/>
              </p:ext>
            </p:extLst>
          </p:nvPr>
        </p:nvGraphicFramePr>
        <p:xfrm>
          <a:off x="15593154" y="7611849"/>
          <a:ext cx="4927000" cy="4710021"/>
        </p:xfrm>
        <a:graphic>
          <a:graphicData uri="http://schemas.openxmlformats.org/drawingml/2006/chart">
            <c:chart xmlns:c="http://schemas.openxmlformats.org/drawingml/2006/chart" xmlns:r="http://schemas.openxmlformats.org/officeDocument/2006/relationships" r:id="rId5"/>
          </a:graphicData>
        </a:graphic>
      </p:graphicFrame>
      <p:sp>
        <p:nvSpPr>
          <p:cNvPr id="27" name="Oval 26">
            <a:extLst>
              <a:ext uri="{FF2B5EF4-FFF2-40B4-BE49-F238E27FC236}">
                <a16:creationId xmlns:a16="http://schemas.microsoft.com/office/drawing/2014/main" id="{EEB35DEA-A55F-9D48-B5FD-D57965DD18A5}"/>
              </a:ext>
            </a:extLst>
          </p:cNvPr>
          <p:cNvSpPr>
            <a:spLocks noChangeAspect="1"/>
          </p:cNvSpPr>
          <p:nvPr/>
        </p:nvSpPr>
        <p:spPr>
          <a:xfrm>
            <a:off x="16666032" y="8576237"/>
            <a:ext cx="2781245" cy="27812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itle 3">
            <a:extLst>
              <a:ext uri="{FF2B5EF4-FFF2-40B4-BE49-F238E27FC236}">
                <a16:creationId xmlns:a16="http://schemas.microsoft.com/office/drawing/2014/main" id="{57952C61-54F7-E147-9310-733E6DD9AE22}"/>
              </a:ext>
            </a:extLst>
          </p:cNvPr>
          <p:cNvSpPr txBox="1">
            <a:spLocks/>
          </p:cNvSpPr>
          <p:nvPr/>
        </p:nvSpPr>
        <p:spPr>
          <a:xfrm>
            <a:off x="16285277" y="12505194"/>
            <a:ext cx="3606934"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can’t live </a:t>
            </a:r>
            <a:b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b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without Netflix</a:t>
            </a:r>
          </a:p>
          <a:p>
            <a:pPr algn="ctr">
              <a:lnSpc>
                <a:spcPts val="2200"/>
              </a:lnSpc>
            </a:pPr>
            <a:endPar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endParaRPr>
          </a:p>
        </p:txBody>
      </p:sp>
      <p:sp>
        <p:nvSpPr>
          <p:cNvPr id="29" name="Rectangle 28">
            <a:extLst>
              <a:ext uri="{FF2B5EF4-FFF2-40B4-BE49-F238E27FC236}">
                <a16:creationId xmlns:a16="http://schemas.microsoft.com/office/drawing/2014/main" id="{B75666B1-7D84-BA4F-A836-8DEFBA384CF3}"/>
              </a:ext>
            </a:extLst>
          </p:cNvPr>
          <p:cNvSpPr/>
          <p:nvPr/>
        </p:nvSpPr>
        <p:spPr>
          <a:xfrm>
            <a:off x="19640143" y="7333746"/>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37%</a:t>
            </a:r>
          </a:p>
        </p:txBody>
      </p:sp>
      <p:cxnSp>
        <p:nvCxnSpPr>
          <p:cNvPr id="30" name="Straight Connector 29">
            <a:extLst>
              <a:ext uri="{FF2B5EF4-FFF2-40B4-BE49-F238E27FC236}">
                <a16:creationId xmlns:a16="http://schemas.microsoft.com/office/drawing/2014/main" id="{41B4C994-4073-A24D-9683-5499C3533309}"/>
              </a:ext>
            </a:extLst>
          </p:cNvPr>
          <p:cNvCxnSpPr/>
          <p:nvPr/>
        </p:nvCxnSpPr>
        <p:spPr>
          <a:xfrm flipH="1">
            <a:off x="18929647" y="7723133"/>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AB16ABE-9AF4-9D41-96F0-831412FA2A9A}"/>
              </a:ext>
            </a:extLst>
          </p:cNvPr>
          <p:cNvPicPr>
            <a:picLocks noChangeAspect="1"/>
          </p:cNvPicPr>
          <p:nvPr/>
        </p:nvPicPr>
        <p:blipFill>
          <a:blip r:embed="rId6"/>
          <a:stretch>
            <a:fillRect/>
          </a:stretch>
        </p:blipFill>
        <p:spPr>
          <a:xfrm>
            <a:off x="17665358" y="9270916"/>
            <a:ext cx="782591" cy="1392525"/>
          </a:xfrm>
          <a:prstGeom prst="rect">
            <a:avLst/>
          </a:prstGeom>
        </p:spPr>
      </p:pic>
      <p:graphicFrame>
        <p:nvGraphicFramePr>
          <p:cNvPr id="32" name="Chart 31">
            <a:extLst>
              <a:ext uri="{FF2B5EF4-FFF2-40B4-BE49-F238E27FC236}">
                <a16:creationId xmlns:a16="http://schemas.microsoft.com/office/drawing/2014/main" id="{0B14C8AA-8920-F24A-99C5-71FF38CF423E}"/>
              </a:ext>
            </a:extLst>
          </p:cNvPr>
          <p:cNvGraphicFramePr/>
          <p:nvPr>
            <p:extLst>
              <p:ext uri="{D42A27DB-BD31-4B8C-83A1-F6EECF244321}">
                <p14:modId xmlns:p14="http://schemas.microsoft.com/office/powerpoint/2010/main" val="2233574973"/>
              </p:ext>
            </p:extLst>
          </p:nvPr>
        </p:nvGraphicFramePr>
        <p:xfrm>
          <a:off x="18493386" y="1129848"/>
          <a:ext cx="4927000" cy="4710021"/>
        </p:xfrm>
        <a:graphic>
          <a:graphicData uri="http://schemas.openxmlformats.org/drawingml/2006/chart">
            <c:chart xmlns:c="http://schemas.openxmlformats.org/drawingml/2006/chart" xmlns:r="http://schemas.openxmlformats.org/officeDocument/2006/relationships" r:id="rId7"/>
          </a:graphicData>
        </a:graphic>
      </p:graphicFrame>
      <p:sp>
        <p:nvSpPr>
          <p:cNvPr id="33" name="Oval 32">
            <a:extLst>
              <a:ext uri="{FF2B5EF4-FFF2-40B4-BE49-F238E27FC236}">
                <a16:creationId xmlns:a16="http://schemas.microsoft.com/office/drawing/2014/main" id="{CEA5CC12-A552-9745-9308-797418E83AA8}"/>
              </a:ext>
            </a:extLst>
          </p:cNvPr>
          <p:cNvSpPr>
            <a:spLocks noChangeAspect="1"/>
          </p:cNvSpPr>
          <p:nvPr/>
        </p:nvSpPr>
        <p:spPr>
          <a:xfrm>
            <a:off x="19566264" y="2094236"/>
            <a:ext cx="2781245" cy="27812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3">
            <a:extLst>
              <a:ext uri="{FF2B5EF4-FFF2-40B4-BE49-F238E27FC236}">
                <a16:creationId xmlns:a16="http://schemas.microsoft.com/office/drawing/2014/main" id="{05E095F9-D63F-AB4C-91B9-BFE7D279F843}"/>
              </a:ext>
            </a:extLst>
          </p:cNvPr>
          <p:cNvSpPr txBox="1">
            <a:spLocks/>
          </p:cNvSpPr>
          <p:nvPr/>
        </p:nvSpPr>
        <p:spPr>
          <a:xfrm>
            <a:off x="19150037" y="6084153"/>
            <a:ext cx="3677878"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would give up sleep to binge-watch a show I like</a:t>
            </a:r>
          </a:p>
          <a:p>
            <a:pPr algn="ctr">
              <a:lnSpc>
                <a:spcPts val="2200"/>
              </a:lnSpc>
            </a:pPr>
            <a:endPar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endParaRPr>
          </a:p>
        </p:txBody>
      </p:sp>
      <p:sp>
        <p:nvSpPr>
          <p:cNvPr id="35" name="Rectangle 34">
            <a:extLst>
              <a:ext uri="{FF2B5EF4-FFF2-40B4-BE49-F238E27FC236}">
                <a16:creationId xmlns:a16="http://schemas.microsoft.com/office/drawing/2014/main" id="{E2C7123B-6AA8-414A-818E-748F3B98132C}"/>
              </a:ext>
            </a:extLst>
          </p:cNvPr>
          <p:cNvSpPr/>
          <p:nvPr/>
        </p:nvSpPr>
        <p:spPr>
          <a:xfrm>
            <a:off x="22599369" y="851745"/>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56%</a:t>
            </a:r>
          </a:p>
        </p:txBody>
      </p:sp>
      <p:cxnSp>
        <p:nvCxnSpPr>
          <p:cNvPr id="37" name="Straight Connector 36">
            <a:extLst>
              <a:ext uri="{FF2B5EF4-FFF2-40B4-BE49-F238E27FC236}">
                <a16:creationId xmlns:a16="http://schemas.microsoft.com/office/drawing/2014/main" id="{5B0F5B47-7761-714B-AD4B-E433AFF2B04B}"/>
              </a:ext>
            </a:extLst>
          </p:cNvPr>
          <p:cNvCxnSpPr/>
          <p:nvPr/>
        </p:nvCxnSpPr>
        <p:spPr>
          <a:xfrm flipH="1">
            <a:off x="21829879" y="1241132"/>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8" name="Picture 37" descr="A close up of a logo&#10;&#10;Description automatically generated">
            <a:extLst>
              <a:ext uri="{FF2B5EF4-FFF2-40B4-BE49-F238E27FC236}">
                <a16:creationId xmlns:a16="http://schemas.microsoft.com/office/drawing/2014/main" id="{2C9914E7-7899-7740-BF99-006B16B195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35281" y="2833702"/>
            <a:ext cx="1243210" cy="1243210"/>
          </a:xfrm>
          <a:prstGeom prst="rect">
            <a:avLst/>
          </a:prstGeom>
        </p:spPr>
      </p:pic>
      <p:sp>
        <p:nvSpPr>
          <p:cNvPr id="39" name="Title 3">
            <a:extLst>
              <a:ext uri="{FF2B5EF4-FFF2-40B4-BE49-F238E27FC236}">
                <a16:creationId xmlns:a16="http://schemas.microsoft.com/office/drawing/2014/main" id="{18C2F158-5CE9-9B4F-940E-ACF1CD8D778F}"/>
              </a:ext>
            </a:extLst>
          </p:cNvPr>
          <p:cNvSpPr txBox="1">
            <a:spLocks/>
          </p:cNvSpPr>
          <p:nvPr/>
        </p:nvSpPr>
        <p:spPr>
          <a:xfrm>
            <a:off x="7089268" y="13020030"/>
            <a:ext cx="5037344" cy="330845"/>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r"/>
            <a:r>
              <a:rPr lang="en-US" sz="1600" b="0" cap="none" spc="0" dirty="0">
                <a:solidFill>
                  <a:schemeClr val="tx1"/>
                </a:solidFill>
                <a:latin typeface="Times New Roman" panose="02020603050405020304" pitchFamily="18" charset="0"/>
                <a:cs typeface="Times New Roman" panose="02020603050405020304" pitchFamily="18" charset="0"/>
              </a:rPr>
              <a:t>Showing Prosumer responses; % agreeing strongly/somewhat</a:t>
            </a:r>
          </a:p>
        </p:txBody>
      </p:sp>
      <p:sp>
        <p:nvSpPr>
          <p:cNvPr id="42" name="Title 3">
            <a:extLst>
              <a:ext uri="{FF2B5EF4-FFF2-40B4-BE49-F238E27FC236}">
                <a16:creationId xmlns:a16="http://schemas.microsoft.com/office/drawing/2014/main" id="{6FD281E2-A27B-9145-8FCA-4A39F4E57017}"/>
              </a:ext>
            </a:extLst>
          </p:cNvPr>
          <p:cNvSpPr txBox="1">
            <a:spLocks/>
          </p:cNvSpPr>
          <p:nvPr/>
        </p:nvSpPr>
        <p:spPr>
          <a:xfrm>
            <a:off x="698238" y="5528789"/>
            <a:ext cx="8028667" cy="227901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r>
              <a:rPr lang="en-US" spc="0" dirty="0"/>
              <a:t>Unplugged is becoming unbearable</a:t>
            </a:r>
          </a:p>
        </p:txBody>
      </p:sp>
      <p:sp>
        <p:nvSpPr>
          <p:cNvPr id="43" name="Subtitle 2">
            <a:extLst>
              <a:ext uri="{FF2B5EF4-FFF2-40B4-BE49-F238E27FC236}">
                <a16:creationId xmlns:a16="http://schemas.microsoft.com/office/drawing/2014/main" id="{BFD196A4-8E43-AF47-862C-3B933F76702C}"/>
              </a:ext>
            </a:extLst>
          </p:cNvPr>
          <p:cNvSpPr txBox="1">
            <a:spLocks/>
          </p:cNvSpPr>
          <p:nvPr/>
        </p:nvSpPr>
        <p:spPr>
          <a:xfrm>
            <a:off x="698237" y="3376755"/>
            <a:ext cx="10185068" cy="2574866"/>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ct val="90000"/>
              </a:lnSpc>
              <a:spcBef>
                <a:spcPts val="0"/>
              </a:spcBef>
            </a:pPr>
            <a:r>
              <a:rPr lang="en-US" sz="7200" spc="0" dirty="0"/>
              <a:t>FOREVER SEEKING OUR NEXT FIX</a:t>
            </a:r>
          </a:p>
        </p:txBody>
      </p:sp>
    </p:spTree>
    <p:extLst>
      <p:ext uri="{BB962C8B-B14F-4D97-AF65-F5344CB8AC3E}">
        <p14:creationId xmlns:p14="http://schemas.microsoft.com/office/powerpoint/2010/main" val="2592165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 name="Picture Placeholder 54" descr="A person sitting in front of a computer&#10;&#10;Description automatically generated">
            <a:extLst>
              <a:ext uri="{FF2B5EF4-FFF2-40B4-BE49-F238E27FC236}">
                <a16:creationId xmlns:a16="http://schemas.microsoft.com/office/drawing/2014/main" id="{52A92D81-19B2-A84F-B1FE-926351214DD6}"/>
              </a:ext>
            </a:extLst>
          </p:cNvPr>
          <p:cNvPicPr>
            <a:picLocks noGrp="1" noChangeAspect="1"/>
          </p:cNvPicPr>
          <p:nvPr>
            <p:ph type="pic" sz="quarter" idx="12"/>
          </p:nvPr>
        </p:nvPicPr>
        <p:blipFill>
          <a:blip r:embed="rId2">
            <a:alphaModFix amt="60000"/>
            <a:extLst>
              <a:ext uri="{28A0092B-C50C-407E-A947-70E740481C1C}">
                <a14:useLocalDpi xmlns:a14="http://schemas.microsoft.com/office/drawing/2010/main" val="0"/>
              </a:ext>
            </a:extLst>
          </a:blip>
          <a:srcRect t="14650" b="14650"/>
          <a:stretch>
            <a:fillRect/>
          </a:stretch>
        </p:blipFill>
        <p:spPr>
          <a:xfrm>
            <a:off x="271012" y="383771"/>
            <a:ext cx="11859768" cy="12582144"/>
          </a:xfrm>
          <a:prstGeom prst="rect">
            <a:avLst/>
          </a:prstGeom>
        </p:spPr>
      </p:pic>
      <p:sp>
        <p:nvSpPr>
          <p:cNvPr id="54" name="Rectangle 53">
            <a:extLst>
              <a:ext uri="{FF2B5EF4-FFF2-40B4-BE49-F238E27FC236}">
                <a16:creationId xmlns:a16="http://schemas.microsoft.com/office/drawing/2014/main" id="{C497EA1D-56E8-FB4A-B9A2-318A6CC2D373}"/>
              </a:ext>
            </a:extLst>
          </p:cNvPr>
          <p:cNvSpPr>
            <a:spLocks noChangeAspect="1"/>
          </p:cNvSpPr>
          <p:nvPr/>
        </p:nvSpPr>
        <p:spPr>
          <a:xfrm>
            <a:off x="271012" y="383771"/>
            <a:ext cx="11859768" cy="12582144"/>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58077C-6133-2043-926E-08B404F5D6DE}"/>
              </a:ext>
            </a:extLst>
          </p:cNvPr>
          <p:cNvSpPr/>
          <p:nvPr/>
        </p:nvSpPr>
        <p:spPr>
          <a:xfrm>
            <a:off x="661851" y="365125"/>
            <a:ext cx="2244770" cy="2710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61BD59D-15AF-E940-978D-53D435F03ADC}"/>
              </a:ext>
            </a:extLst>
          </p:cNvPr>
          <p:cNvSpPr txBox="1"/>
          <p:nvPr/>
        </p:nvSpPr>
        <p:spPr>
          <a:xfrm>
            <a:off x="661851" y="390695"/>
            <a:ext cx="2244770" cy="635902"/>
          </a:xfrm>
          <a:prstGeom prst="rect">
            <a:avLst/>
          </a:prstGeom>
          <a:noFill/>
        </p:spPr>
        <p:txBody>
          <a:bodyPr wrap="square" rtlCol="0">
            <a:spAutoFit/>
          </a:bodyPr>
          <a:lstStyle/>
          <a:p>
            <a:pPr algn="ctr">
              <a:lnSpc>
                <a:spcPct val="100000"/>
              </a:lnSpc>
            </a:pPr>
            <a:r>
              <a:rPr lang="en-US" sz="4400" dirty="0">
                <a:latin typeface="Times New Roman" panose="02020603050405020304" pitchFamily="18" charset="0"/>
                <a:cs typeface="Times New Roman" panose="02020603050405020304" pitchFamily="18" charset="0"/>
              </a:rPr>
              <a:t>Truth</a:t>
            </a:r>
          </a:p>
        </p:txBody>
      </p:sp>
      <p:sp>
        <p:nvSpPr>
          <p:cNvPr id="24" name="TextBox 23">
            <a:extLst>
              <a:ext uri="{FF2B5EF4-FFF2-40B4-BE49-F238E27FC236}">
                <a16:creationId xmlns:a16="http://schemas.microsoft.com/office/drawing/2014/main" id="{14999301-9499-8549-B8A3-B60C000CDE84}"/>
              </a:ext>
            </a:extLst>
          </p:cNvPr>
          <p:cNvSpPr txBox="1"/>
          <p:nvPr/>
        </p:nvSpPr>
        <p:spPr>
          <a:xfrm>
            <a:off x="495763" y="888093"/>
            <a:ext cx="2687782" cy="2400657"/>
          </a:xfrm>
          <a:prstGeom prst="rect">
            <a:avLst/>
          </a:prstGeom>
          <a:noFill/>
        </p:spPr>
        <p:txBody>
          <a:bodyPr wrap="square" rtlCol="0">
            <a:spAutoFit/>
          </a:bodyPr>
          <a:lstStyle/>
          <a:p>
            <a:pPr algn="ctr">
              <a:lnSpc>
                <a:spcPct val="100000"/>
              </a:lnSpc>
            </a:pPr>
            <a:r>
              <a:rPr lang="en-US" sz="15000" b="1" dirty="0">
                <a:latin typeface="Times New Roman" panose="02020603050405020304" pitchFamily="18" charset="0"/>
                <a:cs typeface="Times New Roman" panose="02020603050405020304" pitchFamily="18" charset="0"/>
              </a:rPr>
              <a:t>03</a:t>
            </a:r>
          </a:p>
        </p:txBody>
      </p:sp>
      <p:cxnSp>
        <p:nvCxnSpPr>
          <p:cNvPr id="26" name="Straight Connector 25">
            <a:extLst>
              <a:ext uri="{FF2B5EF4-FFF2-40B4-BE49-F238E27FC236}">
                <a16:creationId xmlns:a16="http://schemas.microsoft.com/office/drawing/2014/main" id="{BFB0EE76-0B1A-3C43-BF57-E0C1AB3A556B}"/>
              </a:ext>
            </a:extLst>
          </p:cNvPr>
          <p:cNvCxnSpPr>
            <a:cxnSpLocks/>
          </p:cNvCxnSpPr>
          <p:nvPr/>
        </p:nvCxnSpPr>
        <p:spPr>
          <a:xfrm>
            <a:off x="1030330" y="1209477"/>
            <a:ext cx="15453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itle 3">
            <a:extLst>
              <a:ext uri="{FF2B5EF4-FFF2-40B4-BE49-F238E27FC236}">
                <a16:creationId xmlns:a16="http://schemas.microsoft.com/office/drawing/2014/main" id="{C29713A9-1C81-A848-B284-2DAD3C1B6E07}"/>
              </a:ext>
            </a:extLst>
          </p:cNvPr>
          <p:cNvSpPr txBox="1">
            <a:spLocks/>
          </p:cNvSpPr>
          <p:nvPr/>
        </p:nvSpPr>
        <p:spPr>
          <a:xfrm>
            <a:off x="12585438" y="590604"/>
            <a:ext cx="8622258" cy="2002011"/>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r>
              <a:rPr lang="en-US" cap="none" spc="0" dirty="0">
                <a:solidFill>
                  <a:schemeClr val="tx1"/>
                </a:solidFill>
              </a:rPr>
              <a:t>I think the following aspects </a:t>
            </a:r>
            <a:br>
              <a:rPr lang="en-US" cap="none" spc="0" dirty="0">
                <a:solidFill>
                  <a:schemeClr val="tx1"/>
                </a:solidFill>
              </a:rPr>
            </a:br>
            <a:r>
              <a:rPr lang="en-US" cap="none" spc="0" dirty="0">
                <a:solidFill>
                  <a:schemeClr val="tx1"/>
                </a:solidFill>
              </a:rPr>
              <a:t>of life could be improved by being made more entertaining:</a:t>
            </a:r>
          </a:p>
        </p:txBody>
      </p:sp>
      <p:sp>
        <p:nvSpPr>
          <p:cNvPr id="52" name="Slide Number Placeholder 51">
            <a:extLst>
              <a:ext uri="{FF2B5EF4-FFF2-40B4-BE49-F238E27FC236}">
                <a16:creationId xmlns:a16="http://schemas.microsoft.com/office/drawing/2014/main" id="{22AD5C4D-94E8-8B4E-ABBA-92DFCC338E0E}"/>
              </a:ext>
            </a:extLst>
          </p:cNvPr>
          <p:cNvSpPr>
            <a:spLocks noGrp="1"/>
          </p:cNvSpPr>
          <p:nvPr>
            <p:ph type="sldNum" sz="quarter" idx="11"/>
          </p:nvPr>
        </p:nvSpPr>
        <p:spPr/>
        <p:txBody>
          <a:bodyPr/>
          <a:lstStyle/>
          <a:p>
            <a:fld id="{3C8488BC-262A-7B45-9AC5-936CD4A95B33}" type="slidenum">
              <a:rPr lang="en-US" smtClean="0"/>
              <a:pPr/>
              <a:t>5</a:t>
            </a:fld>
            <a:endParaRPr lang="en-US" dirty="0"/>
          </a:p>
        </p:txBody>
      </p:sp>
      <p:graphicFrame>
        <p:nvGraphicFramePr>
          <p:cNvPr id="8" name="Chart 7">
            <a:extLst>
              <a:ext uri="{FF2B5EF4-FFF2-40B4-BE49-F238E27FC236}">
                <a16:creationId xmlns:a16="http://schemas.microsoft.com/office/drawing/2014/main" id="{74E00F2F-B3EF-BC47-BF2C-F300B757E867}"/>
              </a:ext>
            </a:extLst>
          </p:cNvPr>
          <p:cNvGraphicFramePr/>
          <p:nvPr>
            <p:extLst>
              <p:ext uri="{D42A27DB-BD31-4B8C-83A1-F6EECF244321}">
                <p14:modId xmlns:p14="http://schemas.microsoft.com/office/powerpoint/2010/main" val="3132645748"/>
              </p:ext>
            </p:extLst>
          </p:nvPr>
        </p:nvGraphicFramePr>
        <p:xfrm>
          <a:off x="12342590" y="3477992"/>
          <a:ext cx="3749312" cy="3584197"/>
        </p:xfrm>
        <a:graphic>
          <a:graphicData uri="http://schemas.openxmlformats.org/drawingml/2006/chart">
            <c:chart xmlns:c="http://schemas.openxmlformats.org/drawingml/2006/chart" xmlns:r="http://schemas.openxmlformats.org/officeDocument/2006/relationships" r:id="rId3"/>
          </a:graphicData>
        </a:graphic>
      </p:graphicFrame>
      <p:sp>
        <p:nvSpPr>
          <p:cNvPr id="2" name="Oval 1">
            <a:extLst>
              <a:ext uri="{FF2B5EF4-FFF2-40B4-BE49-F238E27FC236}">
                <a16:creationId xmlns:a16="http://schemas.microsoft.com/office/drawing/2014/main" id="{715B1E72-9ECB-D643-A565-C635085B4D07}"/>
              </a:ext>
            </a:extLst>
          </p:cNvPr>
          <p:cNvSpPr>
            <a:spLocks noChangeAspect="1"/>
          </p:cNvSpPr>
          <p:nvPr/>
        </p:nvSpPr>
        <p:spPr>
          <a:xfrm>
            <a:off x="13159021" y="4211865"/>
            <a:ext cx="2116451" cy="2116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1" name="Chart 30">
            <a:extLst>
              <a:ext uri="{FF2B5EF4-FFF2-40B4-BE49-F238E27FC236}">
                <a16:creationId xmlns:a16="http://schemas.microsoft.com/office/drawing/2014/main" id="{30206BF8-DD3B-1441-96E5-0A3DB8749F86}"/>
              </a:ext>
            </a:extLst>
          </p:cNvPr>
          <p:cNvGraphicFramePr/>
          <p:nvPr>
            <p:extLst>
              <p:ext uri="{D42A27DB-BD31-4B8C-83A1-F6EECF244321}">
                <p14:modId xmlns:p14="http://schemas.microsoft.com/office/powerpoint/2010/main" val="3318112172"/>
              </p:ext>
            </p:extLst>
          </p:nvPr>
        </p:nvGraphicFramePr>
        <p:xfrm>
          <a:off x="16133715" y="3477992"/>
          <a:ext cx="3749312" cy="3584197"/>
        </p:xfrm>
        <a:graphic>
          <a:graphicData uri="http://schemas.openxmlformats.org/drawingml/2006/chart">
            <c:chart xmlns:c="http://schemas.openxmlformats.org/drawingml/2006/chart" xmlns:r="http://schemas.openxmlformats.org/officeDocument/2006/relationships" r:id="rId4"/>
          </a:graphicData>
        </a:graphic>
      </p:graphicFrame>
      <p:sp>
        <p:nvSpPr>
          <p:cNvPr id="32" name="Oval 31">
            <a:extLst>
              <a:ext uri="{FF2B5EF4-FFF2-40B4-BE49-F238E27FC236}">
                <a16:creationId xmlns:a16="http://schemas.microsoft.com/office/drawing/2014/main" id="{E6E3391B-BDE9-3B4B-9194-0895780F6102}"/>
              </a:ext>
            </a:extLst>
          </p:cNvPr>
          <p:cNvSpPr>
            <a:spLocks noChangeAspect="1"/>
          </p:cNvSpPr>
          <p:nvPr/>
        </p:nvSpPr>
        <p:spPr>
          <a:xfrm>
            <a:off x="16950146" y="4211865"/>
            <a:ext cx="2116451" cy="2116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Chart 33">
            <a:extLst>
              <a:ext uri="{FF2B5EF4-FFF2-40B4-BE49-F238E27FC236}">
                <a16:creationId xmlns:a16="http://schemas.microsoft.com/office/drawing/2014/main" id="{13BFA5FF-1528-2941-B716-2BE12120E4A0}"/>
              </a:ext>
            </a:extLst>
          </p:cNvPr>
          <p:cNvGraphicFramePr/>
          <p:nvPr>
            <p:extLst>
              <p:ext uri="{D42A27DB-BD31-4B8C-83A1-F6EECF244321}">
                <p14:modId xmlns:p14="http://schemas.microsoft.com/office/powerpoint/2010/main" val="3843217520"/>
              </p:ext>
            </p:extLst>
          </p:nvPr>
        </p:nvGraphicFramePr>
        <p:xfrm>
          <a:off x="20154215" y="3477992"/>
          <a:ext cx="3749312" cy="3584197"/>
        </p:xfrm>
        <a:graphic>
          <a:graphicData uri="http://schemas.openxmlformats.org/drawingml/2006/chart">
            <c:chart xmlns:c="http://schemas.openxmlformats.org/drawingml/2006/chart" xmlns:r="http://schemas.openxmlformats.org/officeDocument/2006/relationships" r:id="rId5"/>
          </a:graphicData>
        </a:graphic>
      </p:graphicFrame>
      <p:sp>
        <p:nvSpPr>
          <p:cNvPr id="35" name="Oval 34">
            <a:extLst>
              <a:ext uri="{FF2B5EF4-FFF2-40B4-BE49-F238E27FC236}">
                <a16:creationId xmlns:a16="http://schemas.microsoft.com/office/drawing/2014/main" id="{DE94CBF6-B9CC-2745-BB62-DCB7DD8442D9}"/>
              </a:ext>
            </a:extLst>
          </p:cNvPr>
          <p:cNvSpPr>
            <a:spLocks noChangeAspect="1"/>
          </p:cNvSpPr>
          <p:nvPr/>
        </p:nvSpPr>
        <p:spPr>
          <a:xfrm>
            <a:off x="20970646" y="4211865"/>
            <a:ext cx="2116451" cy="2116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logo&#10;&#10;Description automatically generated">
            <a:extLst>
              <a:ext uri="{FF2B5EF4-FFF2-40B4-BE49-F238E27FC236}">
                <a16:creationId xmlns:a16="http://schemas.microsoft.com/office/drawing/2014/main" id="{92AA7852-46A0-4F44-8005-914730EE6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82070" y="4775278"/>
            <a:ext cx="1023566" cy="1023566"/>
          </a:xfrm>
          <a:prstGeom prst="rect">
            <a:avLst/>
          </a:prstGeom>
        </p:spPr>
      </p:pic>
      <p:pic>
        <p:nvPicPr>
          <p:cNvPr id="49" name="Picture 48">
            <a:extLst>
              <a:ext uri="{FF2B5EF4-FFF2-40B4-BE49-F238E27FC236}">
                <a16:creationId xmlns:a16="http://schemas.microsoft.com/office/drawing/2014/main" id="{5B10CA08-0E6F-7245-B1C2-9C9FD8EB64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34554" y="4775278"/>
            <a:ext cx="1023566" cy="1023566"/>
          </a:xfrm>
          <a:prstGeom prst="rect">
            <a:avLst/>
          </a:prstGeom>
        </p:spPr>
      </p:pic>
      <p:pic>
        <p:nvPicPr>
          <p:cNvPr id="50" name="Picture 49">
            <a:extLst>
              <a:ext uri="{FF2B5EF4-FFF2-40B4-BE49-F238E27FC236}">
                <a16:creationId xmlns:a16="http://schemas.microsoft.com/office/drawing/2014/main" id="{41E56A67-784E-DC41-9821-F74D96B019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23226" y="4775278"/>
            <a:ext cx="1023566" cy="1023566"/>
          </a:xfrm>
          <a:prstGeom prst="rect">
            <a:avLst/>
          </a:prstGeom>
        </p:spPr>
      </p:pic>
      <p:sp>
        <p:nvSpPr>
          <p:cNvPr id="51" name="Title 3">
            <a:extLst>
              <a:ext uri="{FF2B5EF4-FFF2-40B4-BE49-F238E27FC236}">
                <a16:creationId xmlns:a16="http://schemas.microsoft.com/office/drawing/2014/main" id="{83B4C047-1A77-924A-AE90-8C3ABD2CC268}"/>
              </a:ext>
            </a:extLst>
          </p:cNvPr>
          <p:cNvSpPr txBox="1">
            <a:spLocks/>
          </p:cNvSpPr>
          <p:nvPr/>
        </p:nvSpPr>
        <p:spPr>
          <a:xfrm>
            <a:off x="12640959" y="7118920"/>
            <a:ext cx="3103967"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Education</a:t>
            </a:r>
          </a:p>
        </p:txBody>
      </p:sp>
      <p:sp>
        <p:nvSpPr>
          <p:cNvPr id="66" name="Title 3">
            <a:extLst>
              <a:ext uri="{FF2B5EF4-FFF2-40B4-BE49-F238E27FC236}">
                <a16:creationId xmlns:a16="http://schemas.microsoft.com/office/drawing/2014/main" id="{52047DB5-BAD8-914F-94AF-DB339168FBD1}"/>
              </a:ext>
            </a:extLst>
          </p:cNvPr>
          <p:cNvSpPr txBox="1">
            <a:spLocks/>
          </p:cNvSpPr>
          <p:nvPr/>
        </p:nvSpPr>
        <p:spPr>
          <a:xfrm>
            <a:off x="17205618" y="7118920"/>
            <a:ext cx="1983307"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Work</a:t>
            </a:r>
          </a:p>
        </p:txBody>
      </p:sp>
      <p:sp>
        <p:nvSpPr>
          <p:cNvPr id="67" name="Title 3">
            <a:extLst>
              <a:ext uri="{FF2B5EF4-FFF2-40B4-BE49-F238E27FC236}">
                <a16:creationId xmlns:a16="http://schemas.microsoft.com/office/drawing/2014/main" id="{499250BC-8BED-8341-B72D-0C436FAD61ED}"/>
              </a:ext>
            </a:extLst>
          </p:cNvPr>
          <p:cNvSpPr txBox="1">
            <a:spLocks/>
          </p:cNvSpPr>
          <p:nvPr/>
        </p:nvSpPr>
        <p:spPr>
          <a:xfrm>
            <a:off x="21037217" y="7118920"/>
            <a:ext cx="1983307"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Family</a:t>
            </a:r>
          </a:p>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moments</a:t>
            </a:r>
          </a:p>
        </p:txBody>
      </p:sp>
      <p:sp>
        <p:nvSpPr>
          <p:cNvPr id="12" name="Rectangle 11">
            <a:extLst>
              <a:ext uri="{FF2B5EF4-FFF2-40B4-BE49-F238E27FC236}">
                <a16:creationId xmlns:a16="http://schemas.microsoft.com/office/drawing/2014/main" id="{E8007CF1-2917-F045-8BC0-5CDD66841473}"/>
              </a:ext>
            </a:extLst>
          </p:cNvPr>
          <p:cNvSpPr/>
          <p:nvPr/>
        </p:nvSpPr>
        <p:spPr>
          <a:xfrm>
            <a:off x="15099502" y="3134375"/>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62%</a:t>
            </a:r>
          </a:p>
        </p:txBody>
      </p:sp>
      <p:cxnSp>
        <p:nvCxnSpPr>
          <p:cNvPr id="14" name="Straight Connector 13">
            <a:extLst>
              <a:ext uri="{FF2B5EF4-FFF2-40B4-BE49-F238E27FC236}">
                <a16:creationId xmlns:a16="http://schemas.microsoft.com/office/drawing/2014/main" id="{50E6144E-38CD-E747-B4D3-D3786FD42486}"/>
              </a:ext>
            </a:extLst>
          </p:cNvPr>
          <p:cNvCxnSpPr/>
          <p:nvPr/>
        </p:nvCxnSpPr>
        <p:spPr>
          <a:xfrm flipH="1">
            <a:off x="14389006" y="3523762"/>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345CC5DD-C3F4-1E40-9C8E-F1F0D96312E3}"/>
              </a:ext>
            </a:extLst>
          </p:cNvPr>
          <p:cNvSpPr/>
          <p:nvPr/>
        </p:nvSpPr>
        <p:spPr>
          <a:xfrm>
            <a:off x="18921819" y="3134375"/>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60%</a:t>
            </a:r>
          </a:p>
        </p:txBody>
      </p:sp>
      <p:cxnSp>
        <p:nvCxnSpPr>
          <p:cNvPr id="69" name="Straight Connector 68">
            <a:extLst>
              <a:ext uri="{FF2B5EF4-FFF2-40B4-BE49-F238E27FC236}">
                <a16:creationId xmlns:a16="http://schemas.microsoft.com/office/drawing/2014/main" id="{1E1DA666-00D6-A34F-8B1B-611450BC2346}"/>
              </a:ext>
            </a:extLst>
          </p:cNvPr>
          <p:cNvCxnSpPr/>
          <p:nvPr/>
        </p:nvCxnSpPr>
        <p:spPr>
          <a:xfrm flipH="1">
            <a:off x="18211323" y="3523762"/>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F8FA6EA4-9B43-7840-80C9-E93273ACC4BF}"/>
              </a:ext>
            </a:extLst>
          </p:cNvPr>
          <p:cNvSpPr/>
          <p:nvPr/>
        </p:nvSpPr>
        <p:spPr>
          <a:xfrm>
            <a:off x="22887637" y="3134375"/>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55%</a:t>
            </a:r>
          </a:p>
        </p:txBody>
      </p:sp>
      <p:cxnSp>
        <p:nvCxnSpPr>
          <p:cNvPr id="73" name="Straight Connector 72">
            <a:extLst>
              <a:ext uri="{FF2B5EF4-FFF2-40B4-BE49-F238E27FC236}">
                <a16:creationId xmlns:a16="http://schemas.microsoft.com/office/drawing/2014/main" id="{757F9CF1-A3B8-9C4A-B1AE-3661ACC51D94}"/>
              </a:ext>
            </a:extLst>
          </p:cNvPr>
          <p:cNvCxnSpPr/>
          <p:nvPr/>
        </p:nvCxnSpPr>
        <p:spPr>
          <a:xfrm flipH="1">
            <a:off x="22177141" y="3523762"/>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1" name="Chart 90">
            <a:extLst>
              <a:ext uri="{FF2B5EF4-FFF2-40B4-BE49-F238E27FC236}">
                <a16:creationId xmlns:a16="http://schemas.microsoft.com/office/drawing/2014/main" id="{1EBA6DE2-3B0B-8043-9A95-A13A490207A0}"/>
              </a:ext>
            </a:extLst>
          </p:cNvPr>
          <p:cNvGraphicFramePr/>
          <p:nvPr>
            <p:extLst>
              <p:ext uri="{D42A27DB-BD31-4B8C-83A1-F6EECF244321}">
                <p14:modId xmlns:p14="http://schemas.microsoft.com/office/powerpoint/2010/main" val="3085420625"/>
              </p:ext>
            </p:extLst>
          </p:nvPr>
        </p:nvGraphicFramePr>
        <p:xfrm>
          <a:off x="12342590" y="8676315"/>
          <a:ext cx="3749312" cy="3584197"/>
        </p:xfrm>
        <a:graphic>
          <a:graphicData uri="http://schemas.openxmlformats.org/drawingml/2006/chart">
            <c:chart xmlns:c="http://schemas.openxmlformats.org/drawingml/2006/chart" xmlns:r="http://schemas.openxmlformats.org/officeDocument/2006/relationships" r:id="rId9"/>
          </a:graphicData>
        </a:graphic>
      </p:graphicFrame>
      <p:sp>
        <p:nvSpPr>
          <p:cNvPr id="92" name="Oval 91">
            <a:extLst>
              <a:ext uri="{FF2B5EF4-FFF2-40B4-BE49-F238E27FC236}">
                <a16:creationId xmlns:a16="http://schemas.microsoft.com/office/drawing/2014/main" id="{14A67D1D-A446-DB49-BEB5-E214D57741C2}"/>
              </a:ext>
            </a:extLst>
          </p:cNvPr>
          <p:cNvSpPr>
            <a:spLocks noChangeAspect="1"/>
          </p:cNvSpPr>
          <p:nvPr/>
        </p:nvSpPr>
        <p:spPr>
          <a:xfrm>
            <a:off x="13159021" y="9410188"/>
            <a:ext cx="2116451" cy="2116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3" name="Chart 92">
            <a:extLst>
              <a:ext uri="{FF2B5EF4-FFF2-40B4-BE49-F238E27FC236}">
                <a16:creationId xmlns:a16="http://schemas.microsoft.com/office/drawing/2014/main" id="{FABBF297-6646-C741-AEBB-0A7B69F224F4}"/>
              </a:ext>
            </a:extLst>
          </p:cNvPr>
          <p:cNvGraphicFramePr/>
          <p:nvPr>
            <p:extLst>
              <p:ext uri="{D42A27DB-BD31-4B8C-83A1-F6EECF244321}">
                <p14:modId xmlns:p14="http://schemas.microsoft.com/office/powerpoint/2010/main" val="2774424369"/>
              </p:ext>
            </p:extLst>
          </p:nvPr>
        </p:nvGraphicFramePr>
        <p:xfrm>
          <a:off x="16133715" y="8676315"/>
          <a:ext cx="3749312" cy="3584197"/>
        </p:xfrm>
        <a:graphic>
          <a:graphicData uri="http://schemas.openxmlformats.org/drawingml/2006/chart">
            <c:chart xmlns:c="http://schemas.openxmlformats.org/drawingml/2006/chart" xmlns:r="http://schemas.openxmlformats.org/officeDocument/2006/relationships" r:id="rId10"/>
          </a:graphicData>
        </a:graphic>
      </p:graphicFrame>
      <p:sp>
        <p:nvSpPr>
          <p:cNvPr id="94" name="Oval 93">
            <a:extLst>
              <a:ext uri="{FF2B5EF4-FFF2-40B4-BE49-F238E27FC236}">
                <a16:creationId xmlns:a16="http://schemas.microsoft.com/office/drawing/2014/main" id="{92E15D08-47A5-334A-BB1D-EFF82D8C3D0C}"/>
              </a:ext>
            </a:extLst>
          </p:cNvPr>
          <p:cNvSpPr>
            <a:spLocks noChangeAspect="1"/>
          </p:cNvSpPr>
          <p:nvPr/>
        </p:nvSpPr>
        <p:spPr>
          <a:xfrm>
            <a:off x="16950146" y="9410188"/>
            <a:ext cx="2116451" cy="2116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5" name="Chart 94">
            <a:extLst>
              <a:ext uri="{FF2B5EF4-FFF2-40B4-BE49-F238E27FC236}">
                <a16:creationId xmlns:a16="http://schemas.microsoft.com/office/drawing/2014/main" id="{F1B968E5-DBFD-654B-95AF-38415C1930E4}"/>
              </a:ext>
            </a:extLst>
          </p:cNvPr>
          <p:cNvGraphicFramePr/>
          <p:nvPr>
            <p:extLst>
              <p:ext uri="{D42A27DB-BD31-4B8C-83A1-F6EECF244321}">
                <p14:modId xmlns:p14="http://schemas.microsoft.com/office/powerpoint/2010/main" val="4079848749"/>
              </p:ext>
            </p:extLst>
          </p:nvPr>
        </p:nvGraphicFramePr>
        <p:xfrm>
          <a:off x="20154215" y="8676315"/>
          <a:ext cx="3749312" cy="3584197"/>
        </p:xfrm>
        <a:graphic>
          <a:graphicData uri="http://schemas.openxmlformats.org/drawingml/2006/chart">
            <c:chart xmlns:c="http://schemas.openxmlformats.org/drawingml/2006/chart" xmlns:r="http://schemas.openxmlformats.org/officeDocument/2006/relationships" r:id="rId11"/>
          </a:graphicData>
        </a:graphic>
      </p:graphicFrame>
      <p:sp>
        <p:nvSpPr>
          <p:cNvPr id="96" name="Oval 95">
            <a:extLst>
              <a:ext uri="{FF2B5EF4-FFF2-40B4-BE49-F238E27FC236}">
                <a16:creationId xmlns:a16="http://schemas.microsoft.com/office/drawing/2014/main" id="{2A210675-0870-DE49-AE5E-EDDD3D0B8E09}"/>
              </a:ext>
            </a:extLst>
          </p:cNvPr>
          <p:cNvSpPr>
            <a:spLocks noChangeAspect="1"/>
          </p:cNvSpPr>
          <p:nvPr/>
        </p:nvSpPr>
        <p:spPr>
          <a:xfrm>
            <a:off x="20970646" y="9410188"/>
            <a:ext cx="2116451" cy="21164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a:extLst>
              <a:ext uri="{FF2B5EF4-FFF2-40B4-BE49-F238E27FC236}">
                <a16:creationId xmlns:a16="http://schemas.microsoft.com/office/drawing/2014/main" id="{3F0E3FAA-BB15-644F-ACBA-66616484BA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682070" y="9973601"/>
            <a:ext cx="1023566" cy="1023566"/>
          </a:xfrm>
          <a:prstGeom prst="rect">
            <a:avLst/>
          </a:prstGeom>
        </p:spPr>
      </p:pic>
      <p:pic>
        <p:nvPicPr>
          <p:cNvPr id="98" name="Picture 97">
            <a:extLst>
              <a:ext uri="{FF2B5EF4-FFF2-40B4-BE49-F238E27FC236}">
                <a16:creationId xmlns:a16="http://schemas.microsoft.com/office/drawing/2014/main" id="{2F7D5A2C-F78B-9948-B65D-E0948D09CBA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534554" y="9973601"/>
            <a:ext cx="1023566" cy="1023566"/>
          </a:xfrm>
          <a:prstGeom prst="rect">
            <a:avLst/>
          </a:prstGeom>
        </p:spPr>
      </p:pic>
      <p:pic>
        <p:nvPicPr>
          <p:cNvPr id="99" name="Picture 98">
            <a:extLst>
              <a:ext uri="{FF2B5EF4-FFF2-40B4-BE49-F238E27FC236}">
                <a16:creationId xmlns:a16="http://schemas.microsoft.com/office/drawing/2014/main" id="{310CC927-A203-DC46-A371-66289CBB52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523226" y="9973601"/>
            <a:ext cx="1023566" cy="1023566"/>
          </a:xfrm>
          <a:prstGeom prst="rect">
            <a:avLst/>
          </a:prstGeom>
        </p:spPr>
      </p:pic>
      <p:sp>
        <p:nvSpPr>
          <p:cNvPr id="100" name="Title 3">
            <a:extLst>
              <a:ext uri="{FF2B5EF4-FFF2-40B4-BE49-F238E27FC236}">
                <a16:creationId xmlns:a16="http://schemas.microsoft.com/office/drawing/2014/main" id="{35C82167-7018-9F43-8D41-C3DC63999714}"/>
              </a:ext>
            </a:extLst>
          </p:cNvPr>
          <p:cNvSpPr txBox="1">
            <a:spLocks/>
          </p:cNvSpPr>
          <p:nvPr/>
        </p:nvSpPr>
        <p:spPr>
          <a:xfrm>
            <a:off x="12640959" y="12317243"/>
            <a:ext cx="3103967"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Housework</a:t>
            </a:r>
          </a:p>
        </p:txBody>
      </p:sp>
      <p:sp>
        <p:nvSpPr>
          <p:cNvPr id="101" name="Title 3">
            <a:extLst>
              <a:ext uri="{FF2B5EF4-FFF2-40B4-BE49-F238E27FC236}">
                <a16:creationId xmlns:a16="http://schemas.microsoft.com/office/drawing/2014/main" id="{B78425D2-7A52-6646-871C-90F6F034388A}"/>
              </a:ext>
            </a:extLst>
          </p:cNvPr>
          <p:cNvSpPr txBox="1">
            <a:spLocks/>
          </p:cNvSpPr>
          <p:nvPr/>
        </p:nvSpPr>
        <p:spPr>
          <a:xfrm>
            <a:off x="17205618" y="12317243"/>
            <a:ext cx="1983307"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Cooking</a:t>
            </a:r>
          </a:p>
        </p:txBody>
      </p:sp>
      <p:sp>
        <p:nvSpPr>
          <p:cNvPr id="102" name="Title 3">
            <a:extLst>
              <a:ext uri="{FF2B5EF4-FFF2-40B4-BE49-F238E27FC236}">
                <a16:creationId xmlns:a16="http://schemas.microsoft.com/office/drawing/2014/main" id="{CB7C0D79-3C13-1F49-8F3F-28E9428F50C7}"/>
              </a:ext>
            </a:extLst>
          </p:cNvPr>
          <p:cNvSpPr txBox="1">
            <a:spLocks/>
          </p:cNvSpPr>
          <p:nvPr/>
        </p:nvSpPr>
        <p:spPr>
          <a:xfrm>
            <a:off x="21037217" y="12317243"/>
            <a:ext cx="1983307"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Hospital</a:t>
            </a:r>
          </a:p>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stays</a:t>
            </a:r>
          </a:p>
        </p:txBody>
      </p:sp>
      <p:sp>
        <p:nvSpPr>
          <p:cNvPr id="103" name="Rectangle 102">
            <a:extLst>
              <a:ext uri="{FF2B5EF4-FFF2-40B4-BE49-F238E27FC236}">
                <a16:creationId xmlns:a16="http://schemas.microsoft.com/office/drawing/2014/main" id="{93BBFEAD-671D-FD4E-A775-4E4FD588C772}"/>
              </a:ext>
            </a:extLst>
          </p:cNvPr>
          <p:cNvSpPr/>
          <p:nvPr/>
        </p:nvSpPr>
        <p:spPr>
          <a:xfrm>
            <a:off x="15099502" y="8332698"/>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52%</a:t>
            </a:r>
          </a:p>
        </p:txBody>
      </p:sp>
      <p:cxnSp>
        <p:nvCxnSpPr>
          <p:cNvPr id="104" name="Straight Connector 103">
            <a:extLst>
              <a:ext uri="{FF2B5EF4-FFF2-40B4-BE49-F238E27FC236}">
                <a16:creationId xmlns:a16="http://schemas.microsoft.com/office/drawing/2014/main" id="{D6E7F57D-537E-F74B-A4B4-51062837B594}"/>
              </a:ext>
            </a:extLst>
          </p:cNvPr>
          <p:cNvCxnSpPr/>
          <p:nvPr/>
        </p:nvCxnSpPr>
        <p:spPr>
          <a:xfrm flipH="1">
            <a:off x="14389006" y="8722085"/>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D8E0199F-5E43-5C4E-84A0-6D4099F03547}"/>
              </a:ext>
            </a:extLst>
          </p:cNvPr>
          <p:cNvSpPr/>
          <p:nvPr/>
        </p:nvSpPr>
        <p:spPr>
          <a:xfrm>
            <a:off x="18921819" y="8332698"/>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42%</a:t>
            </a:r>
          </a:p>
        </p:txBody>
      </p:sp>
      <p:cxnSp>
        <p:nvCxnSpPr>
          <p:cNvPr id="106" name="Straight Connector 105">
            <a:extLst>
              <a:ext uri="{FF2B5EF4-FFF2-40B4-BE49-F238E27FC236}">
                <a16:creationId xmlns:a16="http://schemas.microsoft.com/office/drawing/2014/main" id="{09131E8E-F992-F945-B65E-A26C3CD7B2FB}"/>
              </a:ext>
            </a:extLst>
          </p:cNvPr>
          <p:cNvCxnSpPr/>
          <p:nvPr/>
        </p:nvCxnSpPr>
        <p:spPr>
          <a:xfrm flipH="1">
            <a:off x="18211323" y="8722085"/>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E4FF708F-0446-844F-B4BD-B544EC41EC32}"/>
              </a:ext>
            </a:extLst>
          </p:cNvPr>
          <p:cNvSpPr/>
          <p:nvPr/>
        </p:nvSpPr>
        <p:spPr>
          <a:xfrm>
            <a:off x="22887637" y="8332698"/>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37%</a:t>
            </a:r>
          </a:p>
        </p:txBody>
      </p:sp>
      <p:cxnSp>
        <p:nvCxnSpPr>
          <p:cNvPr id="108" name="Straight Connector 107">
            <a:extLst>
              <a:ext uri="{FF2B5EF4-FFF2-40B4-BE49-F238E27FC236}">
                <a16:creationId xmlns:a16="http://schemas.microsoft.com/office/drawing/2014/main" id="{2DAEB634-DB16-5849-B2B3-51F0742B0CF4}"/>
              </a:ext>
            </a:extLst>
          </p:cNvPr>
          <p:cNvCxnSpPr/>
          <p:nvPr/>
        </p:nvCxnSpPr>
        <p:spPr>
          <a:xfrm flipH="1">
            <a:off x="22177141" y="8722085"/>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itle 3">
            <a:extLst>
              <a:ext uri="{FF2B5EF4-FFF2-40B4-BE49-F238E27FC236}">
                <a16:creationId xmlns:a16="http://schemas.microsoft.com/office/drawing/2014/main" id="{8285943E-6E3D-2F4F-916A-3B1E666030C1}"/>
              </a:ext>
            </a:extLst>
          </p:cNvPr>
          <p:cNvSpPr txBox="1">
            <a:spLocks/>
          </p:cNvSpPr>
          <p:nvPr/>
        </p:nvSpPr>
        <p:spPr>
          <a:xfrm>
            <a:off x="7089268" y="13020030"/>
            <a:ext cx="5037344" cy="330845"/>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r"/>
            <a:r>
              <a:rPr lang="en-US" sz="1600" b="0" cap="none" spc="0" dirty="0">
                <a:solidFill>
                  <a:schemeClr val="tx1"/>
                </a:solidFill>
                <a:latin typeface="Times New Roman" panose="02020603050405020304" pitchFamily="18" charset="0"/>
                <a:cs typeface="Times New Roman" panose="02020603050405020304" pitchFamily="18" charset="0"/>
              </a:rPr>
              <a:t>Showing Prosumer responses</a:t>
            </a:r>
          </a:p>
        </p:txBody>
      </p:sp>
      <p:sp>
        <p:nvSpPr>
          <p:cNvPr id="58" name="Title 3">
            <a:extLst>
              <a:ext uri="{FF2B5EF4-FFF2-40B4-BE49-F238E27FC236}">
                <a16:creationId xmlns:a16="http://schemas.microsoft.com/office/drawing/2014/main" id="{93D7DBDF-536A-9641-9581-5684B5BCE63E}"/>
              </a:ext>
            </a:extLst>
          </p:cNvPr>
          <p:cNvSpPr txBox="1">
            <a:spLocks/>
          </p:cNvSpPr>
          <p:nvPr/>
        </p:nvSpPr>
        <p:spPr>
          <a:xfrm>
            <a:off x="698238" y="4518984"/>
            <a:ext cx="9969762" cy="227901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r>
              <a:rPr lang="en-US" spc="0" dirty="0"/>
              <a:t>WE’RE SEEKING TO INJECT ENTERTAINMENT INTO VIRTUALLY EVERY FACET OF OUR LIVES</a:t>
            </a:r>
          </a:p>
        </p:txBody>
      </p:sp>
      <p:sp>
        <p:nvSpPr>
          <p:cNvPr id="59" name="Subtitle 2">
            <a:extLst>
              <a:ext uri="{FF2B5EF4-FFF2-40B4-BE49-F238E27FC236}">
                <a16:creationId xmlns:a16="http://schemas.microsoft.com/office/drawing/2014/main" id="{7257DA0D-2F60-AB44-BD13-83A677993FE7}"/>
              </a:ext>
            </a:extLst>
          </p:cNvPr>
          <p:cNvSpPr txBox="1">
            <a:spLocks/>
          </p:cNvSpPr>
          <p:nvPr/>
        </p:nvSpPr>
        <p:spPr>
          <a:xfrm>
            <a:off x="698237" y="3376755"/>
            <a:ext cx="10185068" cy="2574866"/>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ct val="90000"/>
              </a:lnSpc>
              <a:spcBef>
                <a:spcPts val="0"/>
              </a:spcBef>
            </a:pPr>
            <a:r>
              <a:rPr lang="en-US" sz="7200" spc="0" dirty="0"/>
              <a:t>Gimme more!</a:t>
            </a:r>
          </a:p>
        </p:txBody>
      </p:sp>
    </p:spTree>
    <p:extLst>
      <p:ext uri="{BB962C8B-B14F-4D97-AF65-F5344CB8AC3E}">
        <p14:creationId xmlns:p14="http://schemas.microsoft.com/office/powerpoint/2010/main" val="2399682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Placeholder 53">
            <a:extLst>
              <a:ext uri="{FF2B5EF4-FFF2-40B4-BE49-F238E27FC236}">
                <a16:creationId xmlns:a16="http://schemas.microsoft.com/office/drawing/2014/main" id="{6F5279BB-520A-C546-894D-2D1E6952A867}"/>
              </a:ext>
            </a:extLst>
          </p:cNvPr>
          <p:cNvPicPr>
            <a:picLocks noGrp="1" noChangeAspect="1"/>
          </p:cNvPicPr>
          <p:nvPr>
            <p:ph type="pic" sz="quarter" idx="12"/>
          </p:nvPr>
        </p:nvPicPr>
        <p:blipFill>
          <a:blip r:embed="rId2">
            <a:alphaModFix amt="60000"/>
          </a:blip>
          <a:srcRect l="18568" r="18568"/>
          <a:stretch>
            <a:fillRect/>
          </a:stretch>
        </p:blipFill>
        <p:spPr>
          <a:xfrm>
            <a:off x="271012" y="383771"/>
            <a:ext cx="11859768" cy="12609576"/>
          </a:xfrm>
          <a:prstGeom prst="rect">
            <a:avLst/>
          </a:prstGeom>
          <a:solidFill>
            <a:schemeClr val="tx1"/>
          </a:solidFill>
        </p:spPr>
      </p:pic>
      <p:sp>
        <p:nvSpPr>
          <p:cNvPr id="25" name="Rectangle 24">
            <a:extLst>
              <a:ext uri="{FF2B5EF4-FFF2-40B4-BE49-F238E27FC236}">
                <a16:creationId xmlns:a16="http://schemas.microsoft.com/office/drawing/2014/main" id="{64976F69-BF6C-DC4B-BDE8-EF55F7546A88}"/>
              </a:ext>
            </a:extLst>
          </p:cNvPr>
          <p:cNvSpPr>
            <a:spLocks noChangeAspect="1"/>
          </p:cNvSpPr>
          <p:nvPr/>
        </p:nvSpPr>
        <p:spPr>
          <a:xfrm>
            <a:off x="271012" y="383771"/>
            <a:ext cx="11859768" cy="12582144"/>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58077C-6133-2043-926E-08B404F5D6DE}"/>
              </a:ext>
            </a:extLst>
          </p:cNvPr>
          <p:cNvSpPr/>
          <p:nvPr/>
        </p:nvSpPr>
        <p:spPr>
          <a:xfrm>
            <a:off x="661851" y="365125"/>
            <a:ext cx="2244770" cy="2710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61BD59D-15AF-E940-978D-53D435F03ADC}"/>
              </a:ext>
            </a:extLst>
          </p:cNvPr>
          <p:cNvSpPr txBox="1"/>
          <p:nvPr/>
        </p:nvSpPr>
        <p:spPr>
          <a:xfrm>
            <a:off x="661851" y="390695"/>
            <a:ext cx="2244770" cy="635902"/>
          </a:xfrm>
          <a:prstGeom prst="rect">
            <a:avLst/>
          </a:prstGeom>
          <a:noFill/>
        </p:spPr>
        <p:txBody>
          <a:bodyPr wrap="square" rtlCol="0">
            <a:spAutoFit/>
          </a:bodyPr>
          <a:lstStyle/>
          <a:p>
            <a:pPr algn="ctr">
              <a:lnSpc>
                <a:spcPct val="100000"/>
              </a:lnSpc>
            </a:pPr>
            <a:r>
              <a:rPr lang="en-US" sz="4400" dirty="0">
                <a:latin typeface="Times New Roman" panose="02020603050405020304" pitchFamily="18" charset="0"/>
                <a:cs typeface="Times New Roman" panose="02020603050405020304" pitchFamily="18" charset="0"/>
              </a:rPr>
              <a:t>Truth</a:t>
            </a:r>
          </a:p>
        </p:txBody>
      </p:sp>
      <p:sp>
        <p:nvSpPr>
          <p:cNvPr id="24" name="TextBox 23">
            <a:extLst>
              <a:ext uri="{FF2B5EF4-FFF2-40B4-BE49-F238E27FC236}">
                <a16:creationId xmlns:a16="http://schemas.microsoft.com/office/drawing/2014/main" id="{14999301-9499-8549-B8A3-B60C000CDE84}"/>
              </a:ext>
            </a:extLst>
          </p:cNvPr>
          <p:cNvSpPr txBox="1"/>
          <p:nvPr/>
        </p:nvSpPr>
        <p:spPr>
          <a:xfrm>
            <a:off x="495763" y="888093"/>
            <a:ext cx="2687782" cy="2400657"/>
          </a:xfrm>
          <a:prstGeom prst="rect">
            <a:avLst/>
          </a:prstGeom>
          <a:noFill/>
        </p:spPr>
        <p:txBody>
          <a:bodyPr wrap="square" rtlCol="0">
            <a:spAutoFit/>
          </a:bodyPr>
          <a:lstStyle/>
          <a:p>
            <a:pPr algn="ctr">
              <a:lnSpc>
                <a:spcPct val="100000"/>
              </a:lnSpc>
            </a:pPr>
            <a:r>
              <a:rPr lang="en-US" sz="15000" b="1" dirty="0">
                <a:latin typeface="Times New Roman" panose="02020603050405020304" pitchFamily="18" charset="0"/>
                <a:cs typeface="Times New Roman" panose="02020603050405020304" pitchFamily="18" charset="0"/>
              </a:rPr>
              <a:t>04</a:t>
            </a:r>
          </a:p>
        </p:txBody>
      </p:sp>
      <p:cxnSp>
        <p:nvCxnSpPr>
          <p:cNvPr id="26" name="Straight Connector 25">
            <a:extLst>
              <a:ext uri="{FF2B5EF4-FFF2-40B4-BE49-F238E27FC236}">
                <a16:creationId xmlns:a16="http://schemas.microsoft.com/office/drawing/2014/main" id="{BFB0EE76-0B1A-3C43-BF57-E0C1AB3A556B}"/>
              </a:ext>
            </a:extLst>
          </p:cNvPr>
          <p:cNvCxnSpPr>
            <a:cxnSpLocks/>
          </p:cNvCxnSpPr>
          <p:nvPr/>
        </p:nvCxnSpPr>
        <p:spPr>
          <a:xfrm>
            <a:off x="1030330" y="1209477"/>
            <a:ext cx="15453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2" name="Slide Number Placeholder 51">
            <a:extLst>
              <a:ext uri="{FF2B5EF4-FFF2-40B4-BE49-F238E27FC236}">
                <a16:creationId xmlns:a16="http://schemas.microsoft.com/office/drawing/2014/main" id="{22AD5C4D-94E8-8B4E-ABBA-92DFCC338E0E}"/>
              </a:ext>
            </a:extLst>
          </p:cNvPr>
          <p:cNvSpPr>
            <a:spLocks noGrp="1"/>
          </p:cNvSpPr>
          <p:nvPr>
            <p:ph type="sldNum" sz="quarter" idx="11"/>
          </p:nvPr>
        </p:nvSpPr>
        <p:spPr>
          <a:xfrm>
            <a:off x="18587605" y="12971236"/>
            <a:ext cx="5486400" cy="730251"/>
          </a:xfrm>
        </p:spPr>
        <p:txBody>
          <a:bodyPr/>
          <a:lstStyle/>
          <a:p>
            <a:fld id="{3C8488BC-262A-7B45-9AC5-936CD4A95B33}" type="slidenum">
              <a:rPr lang="en-US" smtClean="0"/>
              <a:pPr/>
              <a:t>6</a:t>
            </a:fld>
            <a:endParaRPr lang="en-US" dirty="0"/>
          </a:p>
        </p:txBody>
      </p:sp>
      <p:graphicFrame>
        <p:nvGraphicFramePr>
          <p:cNvPr id="91" name="Chart 90">
            <a:extLst>
              <a:ext uri="{FF2B5EF4-FFF2-40B4-BE49-F238E27FC236}">
                <a16:creationId xmlns:a16="http://schemas.microsoft.com/office/drawing/2014/main" id="{1EBA6DE2-3B0B-8043-9A95-A13A490207A0}"/>
              </a:ext>
            </a:extLst>
          </p:cNvPr>
          <p:cNvGraphicFramePr/>
          <p:nvPr/>
        </p:nvGraphicFramePr>
        <p:xfrm>
          <a:off x="12342046" y="8531937"/>
          <a:ext cx="3749312" cy="3584197"/>
        </p:xfrm>
        <a:graphic>
          <a:graphicData uri="http://schemas.openxmlformats.org/drawingml/2006/chart">
            <c:chart xmlns:c="http://schemas.openxmlformats.org/drawingml/2006/chart" xmlns:r="http://schemas.openxmlformats.org/officeDocument/2006/relationships" r:id="rId3"/>
          </a:graphicData>
        </a:graphic>
      </p:graphicFrame>
      <p:sp>
        <p:nvSpPr>
          <p:cNvPr id="12" name="Oval 11">
            <a:extLst>
              <a:ext uri="{FF2B5EF4-FFF2-40B4-BE49-F238E27FC236}">
                <a16:creationId xmlns:a16="http://schemas.microsoft.com/office/drawing/2014/main" id="{A74BA408-08F0-B847-8E28-5B0FFDB3E0D0}"/>
              </a:ext>
            </a:extLst>
          </p:cNvPr>
          <p:cNvSpPr/>
          <p:nvPr/>
        </p:nvSpPr>
        <p:spPr>
          <a:xfrm>
            <a:off x="13534174" y="1279602"/>
            <a:ext cx="4322643" cy="4322643"/>
          </a:xfrm>
          <a:prstGeom prst="ellipse">
            <a:avLst/>
          </a:pr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7000" b="1" dirty="0">
                <a:solidFill>
                  <a:schemeClr val="tx1"/>
                </a:solidFill>
                <a:latin typeface="Futura" panose="020B0602020204020303" pitchFamily="34" charset="-79"/>
                <a:cs typeface="Futura" panose="020B0602020204020303" pitchFamily="34" charset="-79"/>
              </a:rPr>
              <a:t>55%</a:t>
            </a:r>
          </a:p>
        </p:txBody>
      </p:sp>
      <p:sp>
        <p:nvSpPr>
          <p:cNvPr id="13" name="Oval 12">
            <a:extLst>
              <a:ext uri="{FF2B5EF4-FFF2-40B4-BE49-F238E27FC236}">
                <a16:creationId xmlns:a16="http://schemas.microsoft.com/office/drawing/2014/main" id="{A0B15EAB-B69E-6C4D-A597-D2CDE82CF17A}"/>
              </a:ext>
            </a:extLst>
          </p:cNvPr>
          <p:cNvSpPr>
            <a:spLocks noChangeAspect="1"/>
          </p:cNvSpPr>
          <p:nvPr/>
        </p:nvSpPr>
        <p:spPr>
          <a:xfrm>
            <a:off x="18785792" y="1536123"/>
            <a:ext cx="3809604" cy="3809602"/>
          </a:xfrm>
          <a:prstGeom prst="ellipse">
            <a:avLst/>
          </a:pr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6800" b="1" dirty="0">
                <a:solidFill>
                  <a:schemeClr val="tx1"/>
                </a:solidFill>
                <a:latin typeface="Futura" panose="020B0602020204020303" pitchFamily="34" charset="-79"/>
                <a:cs typeface="Futura" panose="020B0602020204020303" pitchFamily="34" charset="-79"/>
              </a:rPr>
              <a:t>43%</a:t>
            </a:r>
          </a:p>
        </p:txBody>
      </p:sp>
      <p:sp>
        <p:nvSpPr>
          <p:cNvPr id="14" name="Title 3">
            <a:extLst>
              <a:ext uri="{FF2B5EF4-FFF2-40B4-BE49-F238E27FC236}">
                <a16:creationId xmlns:a16="http://schemas.microsoft.com/office/drawing/2014/main" id="{880A6B42-CBD5-EA44-A338-3BEEF2366357}"/>
              </a:ext>
            </a:extLst>
          </p:cNvPr>
          <p:cNvSpPr txBox="1">
            <a:spLocks/>
          </p:cNvSpPr>
          <p:nvPr/>
        </p:nvSpPr>
        <p:spPr>
          <a:xfrm>
            <a:off x="13714848" y="5853921"/>
            <a:ext cx="4016189"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feel like I always need to entertain my friends, family, coworkers, etc.</a:t>
            </a:r>
          </a:p>
        </p:txBody>
      </p:sp>
      <p:sp>
        <p:nvSpPr>
          <p:cNvPr id="15" name="Title 3">
            <a:extLst>
              <a:ext uri="{FF2B5EF4-FFF2-40B4-BE49-F238E27FC236}">
                <a16:creationId xmlns:a16="http://schemas.microsoft.com/office/drawing/2014/main" id="{67F5D641-C99D-3D42-BDB7-16592173FC35}"/>
              </a:ext>
            </a:extLst>
          </p:cNvPr>
          <p:cNvSpPr txBox="1">
            <a:spLocks/>
          </p:cNvSpPr>
          <p:nvPr/>
        </p:nvSpPr>
        <p:spPr>
          <a:xfrm>
            <a:off x="18708703" y="5853921"/>
            <a:ext cx="4016189"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feel pressured to showcase an entertaining lifestyle on social media</a:t>
            </a:r>
          </a:p>
        </p:txBody>
      </p:sp>
      <p:sp>
        <p:nvSpPr>
          <p:cNvPr id="16" name="Oval 15">
            <a:extLst>
              <a:ext uri="{FF2B5EF4-FFF2-40B4-BE49-F238E27FC236}">
                <a16:creationId xmlns:a16="http://schemas.microsoft.com/office/drawing/2014/main" id="{7A8CAFE7-32A5-E94E-9813-E58DFA4EDD96}"/>
              </a:ext>
            </a:extLst>
          </p:cNvPr>
          <p:cNvSpPr>
            <a:spLocks noChangeAspect="1"/>
          </p:cNvSpPr>
          <p:nvPr/>
        </p:nvSpPr>
        <p:spPr>
          <a:xfrm>
            <a:off x="12820017" y="7330477"/>
            <a:ext cx="3569070" cy="3569070"/>
          </a:xfrm>
          <a:prstGeom prst="ellipse">
            <a:avLst/>
          </a:pr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6500" b="1" dirty="0">
                <a:solidFill>
                  <a:schemeClr val="tx1"/>
                </a:solidFill>
                <a:latin typeface="Futura" panose="020B0602020204020303" pitchFamily="34" charset="-79"/>
                <a:cs typeface="Futura" panose="020B0602020204020303" pitchFamily="34" charset="-79"/>
              </a:rPr>
              <a:t>41%</a:t>
            </a:r>
            <a:endParaRPr lang="en-US" sz="6500" b="1" spc="0" dirty="0">
              <a:solidFill>
                <a:schemeClr val="tx1"/>
              </a:solidFill>
              <a:latin typeface="Futura" panose="020B0602020204020303" pitchFamily="34" charset="-79"/>
              <a:cs typeface="Futura" panose="020B0602020204020303" pitchFamily="34" charset="-79"/>
            </a:endParaRPr>
          </a:p>
        </p:txBody>
      </p:sp>
      <p:sp>
        <p:nvSpPr>
          <p:cNvPr id="19" name="Title 3">
            <a:extLst>
              <a:ext uri="{FF2B5EF4-FFF2-40B4-BE49-F238E27FC236}">
                <a16:creationId xmlns:a16="http://schemas.microsoft.com/office/drawing/2014/main" id="{02B7CD0D-EED6-7445-BAED-5467906F8669}"/>
              </a:ext>
            </a:extLst>
          </p:cNvPr>
          <p:cNvSpPr txBox="1">
            <a:spLocks/>
          </p:cNvSpPr>
          <p:nvPr/>
        </p:nvSpPr>
        <p:spPr>
          <a:xfrm>
            <a:off x="12612500" y="11115078"/>
            <a:ext cx="4016189"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only value entertainment</a:t>
            </a:r>
          </a:p>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can talk about</a:t>
            </a:r>
          </a:p>
        </p:txBody>
      </p:sp>
      <p:sp>
        <p:nvSpPr>
          <p:cNvPr id="20" name="Oval 19">
            <a:extLst>
              <a:ext uri="{FF2B5EF4-FFF2-40B4-BE49-F238E27FC236}">
                <a16:creationId xmlns:a16="http://schemas.microsoft.com/office/drawing/2014/main" id="{318E0F1C-B760-7F45-A9D0-F560423CDE5C}"/>
              </a:ext>
            </a:extLst>
          </p:cNvPr>
          <p:cNvSpPr/>
          <p:nvPr/>
        </p:nvSpPr>
        <p:spPr>
          <a:xfrm>
            <a:off x="17035620" y="7540165"/>
            <a:ext cx="3129306" cy="3149694"/>
          </a:xfrm>
          <a:prstGeom prst="ellipse">
            <a:avLst/>
          </a:pr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6200" b="1" dirty="0">
                <a:solidFill>
                  <a:schemeClr val="tx1"/>
                </a:solidFill>
                <a:latin typeface="Futura" panose="020B0602020204020303" pitchFamily="34" charset="-79"/>
                <a:cs typeface="Futura" panose="020B0602020204020303" pitchFamily="34" charset="-79"/>
              </a:rPr>
              <a:t>40%</a:t>
            </a:r>
          </a:p>
        </p:txBody>
      </p:sp>
      <p:sp>
        <p:nvSpPr>
          <p:cNvPr id="21" name="Title 3">
            <a:extLst>
              <a:ext uri="{FF2B5EF4-FFF2-40B4-BE49-F238E27FC236}">
                <a16:creationId xmlns:a16="http://schemas.microsoft.com/office/drawing/2014/main" id="{6EC16917-04C5-7440-876A-DEE949D7B694}"/>
              </a:ext>
            </a:extLst>
          </p:cNvPr>
          <p:cNvSpPr txBox="1">
            <a:spLocks/>
          </p:cNvSpPr>
          <p:nvPr/>
        </p:nvSpPr>
        <p:spPr>
          <a:xfrm>
            <a:off x="17340313" y="11115078"/>
            <a:ext cx="2519920"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worry that others </a:t>
            </a:r>
            <a:b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b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will disapprove of entertainment I consume</a:t>
            </a:r>
          </a:p>
        </p:txBody>
      </p:sp>
      <p:sp>
        <p:nvSpPr>
          <p:cNvPr id="22" name="Oval 21">
            <a:extLst>
              <a:ext uri="{FF2B5EF4-FFF2-40B4-BE49-F238E27FC236}">
                <a16:creationId xmlns:a16="http://schemas.microsoft.com/office/drawing/2014/main" id="{EEEEC9B9-E639-EB48-8076-51514D6C5BE9}"/>
              </a:ext>
            </a:extLst>
          </p:cNvPr>
          <p:cNvSpPr/>
          <p:nvPr/>
        </p:nvSpPr>
        <p:spPr>
          <a:xfrm>
            <a:off x="21090731" y="8158412"/>
            <a:ext cx="1913200" cy="1913200"/>
          </a:xfrm>
          <a:prstGeom prst="ellipse">
            <a:avLst/>
          </a:prstGeom>
          <a:solidFill>
            <a:srgbClr val="FFFF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3000" b="1" dirty="0">
                <a:solidFill>
                  <a:schemeClr val="tx1"/>
                </a:solidFill>
                <a:latin typeface="Futura" panose="020B0602020204020303" pitchFamily="34" charset="-79"/>
                <a:cs typeface="Futura" panose="020B0602020204020303" pitchFamily="34" charset="-79"/>
              </a:rPr>
              <a:t>25%</a:t>
            </a:r>
          </a:p>
        </p:txBody>
      </p:sp>
      <p:sp>
        <p:nvSpPr>
          <p:cNvPr id="23" name="Title 3">
            <a:extLst>
              <a:ext uri="{FF2B5EF4-FFF2-40B4-BE49-F238E27FC236}">
                <a16:creationId xmlns:a16="http://schemas.microsoft.com/office/drawing/2014/main" id="{A48EAFF6-8C65-9E42-A666-6883AD1C98D0}"/>
              </a:ext>
            </a:extLst>
          </p:cNvPr>
          <p:cNvSpPr txBox="1">
            <a:spLocks/>
          </p:cNvSpPr>
          <p:nvPr/>
        </p:nvSpPr>
        <p:spPr>
          <a:xfrm>
            <a:off x="20408901" y="11115078"/>
            <a:ext cx="3276861"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When I attend a concert, I spend more time sharing it on social media than enjoying it</a:t>
            </a:r>
          </a:p>
        </p:txBody>
      </p:sp>
      <p:sp>
        <p:nvSpPr>
          <p:cNvPr id="28" name="Title 3">
            <a:extLst>
              <a:ext uri="{FF2B5EF4-FFF2-40B4-BE49-F238E27FC236}">
                <a16:creationId xmlns:a16="http://schemas.microsoft.com/office/drawing/2014/main" id="{82E15A6F-42E5-5849-BFDC-D24CB60789DB}"/>
              </a:ext>
            </a:extLst>
          </p:cNvPr>
          <p:cNvSpPr txBox="1">
            <a:spLocks/>
          </p:cNvSpPr>
          <p:nvPr/>
        </p:nvSpPr>
        <p:spPr>
          <a:xfrm>
            <a:off x="7089268" y="13020030"/>
            <a:ext cx="5037344" cy="330845"/>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r"/>
            <a:r>
              <a:rPr lang="en-US" sz="1600" b="0" cap="none" spc="0" dirty="0">
                <a:solidFill>
                  <a:schemeClr val="tx1"/>
                </a:solidFill>
                <a:latin typeface="Times New Roman" panose="02020603050405020304" pitchFamily="18" charset="0"/>
                <a:cs typeface="Times New Roman" panose="02020603050405020304" pitchFamily="18" charset="0"/>
              </a:rPr>
              <a:t>Showing Gen Z responses—ages 13</a:t>
            </a:r>
            <a:r>
              <a:rPr lang="en-US" sz="1600" b="0" cap="none" spc="0"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US" sz="1600" b="0" cap="none" spc="0" dirty="0">
                <a:solidFill>
                  <a:schemeClr val="tx1"/>
                </a:solidFill>
                <a:latin typeface="Times New Roman" panose="02020603050405020304" pitchFamily="18" charset="0"/>
                <a:cs typeface="Times New Roman" panose="02020603050405020304" pitchFamily="18" charset="0"/>
              </a:rPr>
              <a:t>17, in Brazil, China, France, India, UK, and US; % agreeing strongly/somewhat</a:t>
            </a:r>
          </a:p>
        </p:txBody>
      </p:sp>
      <p:sp>
        <p:nvSpPr>
          <p:cNvPr id="29" name="Title 3">
            <a:extLst>
              <a:ext uri="{FF2B5EF4-FFF2-40B4-BE49-F238E27FC236}">
                <a16:creationId xmlns:a16="http://schemas.microsoft.com/office/drawing/2014/main" id="{A8D13CAB-5A8C-204E-8EF7-24084A6D9049}"/>
              </a:ext>
            </a:extLst>
          </p:cNvPr>
          <p:cNvSpPr txBox="1">
            <a:spLocks/>
          </p:cNvSpPr>
          <p:nvPr/>
        </p:nvSpPr>
        <p:spPr>
          <a:xfrm>
            <a:off x="698238" y="5528789"/>
            <a:ext cx="7707825" cy="227901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r>
              <a:rPr lang="en-US" spc="0" dirty="0"/>
              <a:t>Gen Z</a:t>
            </a:r>
            <a:r>
              <a:rPr lang="en-US" cap="none" spc="0" dirty="0"/>
              <a:t>s</a:t>
            </a:r>
            <a:r>
              <a:rPr lang="en-US" spc="0" dirty="0"/>
              <a:t> ARE under pressure to “succeed” in entertainment culture</a:t>
            </a:r>
          </a:p>
        </p:txBody>
      </p:sp>
      <p:sp>
        <p:nvSpPr>
          <p:cNvPr id="30" name="Subtitle 2">
            <a:extLst>
              <a:ext uri="{FF2B5EF4-FFF2-40B4-BE49-F238E27FC236}">
                <a16:creationId xmlns:a16="http://schemas.microsoft.com/office/drawing/2014/main" id="{3E66AF6F-47A7-8B43-9768-1729C4E39074}"/>
              </a:ext>
            </a:extLst>
          </p:cNvPr>
          <p:cNvSpPr txBox="1">
            <a:spLocks/>
          </p:cNvSpPr>
          <p:nvPr/>
        </p:nvSpPr>
        <p:spPr>
          <a:xfrm>
            <a:off x="698237" y="3376755"/>
            <a:ext cx="10803952" cy="2574866"/>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ct val="90000"/>
              </a:lnSpc>
              <a:spcBef>
                <a:spcPts val="0"/>
              </a:spcBef>
            </a:pPr>
            <a:r>
              <a:rPr lang="en-US" sz="7200" spc="0" dirty="0"/>
              <a:t>We are all pixels </a:t>
            </a:r>
            <a:br>
              <a:rPr lang="en-US" sz="7200" spc="0" dirty="0"/>
            </a:br>
            <a:r>
              <a:rPr lang="en-US" sz="7200" spc="0" dirty="0"/>
              <a:t>in a bigger picture</a:t>
            </a:r>
          </a:p>
        </p:txBody>
      </p:sp>
    </p:spTree>
    <p:extLst>
      <p:ext uri="{BB962C8B-B14F-4D97-AF65-F5344CB8AC3E}">
        <p14:creationId xmlns:p14="http://schemas.microsoft.com/office/powerpoint/2010/main" val="2244011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73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0B281A-34DE-BA41-A3AC-C9E38E348B69}"/>
              </a:ext>
            </a:extLst>
          </p:cNvPr>
          <p:cNvPicPr>
            <a:picLocks noChangeAspect="1"/>
          </p:cNvPicPr>
          <p:nvPr/>
        </p:nvPicPr>
        <p:blipFill rotWithShape="1">
          <a:blip r:embed="rId2">
            <a:extLst>
              <a:ext uri="{28A0092B-C50C-407E-A947-70E740481C1C}">
                <a14:useLocalDpi xmlns:a14="http://schemas.microsoft.com/office/drawing/2010/main" val="0"/>
              </a:ext>
            </a:extLst>
          </a:blip>
          <a:srcRect t="320" b="24703"/>
          <a:stretch/>
        </p:blipFill>
        <p:spPr>
          <a:xfrm>
            <a:off x="271012" y="383771"/>
            <a:ext cx="11859767" cy="12582144"/>
          </a:xfrm>
          <a:prstGeom prst="rect">
            <a:avLst/>
          </a:prstGeom>
        </p:spPr>
      </p:pic>
      <p:sp>
        <p:nvSpPr>
          <p:cNvPr id="29" name="Rectangle 28">
            <a:extLst>
              <a:ext uri="{FF2B5EF4-FFF2-40B4-BE49-F238E27FC236}">
                <a16:creationId xmlns:a16="http://schemas.microsoft.com/office/drawing/2014/main" id="{13A7DC95-DF45-BF4A-A82F-AA0315FBB9A3}"/>
              </a:ext>
            </a:extLst>
          </p:cNvPr>
          <p:cNvSpPr>
            <a:spLocks noChangeAspect="1"/>
          </p:cNvSpPr>
          <p:nvPr/>
        </p:nvSpPr>
        <p:spPr>
          <a:xfrm>
            <a:off x="271012" y="383771"/>
            <a:ext cx="11859768" cy="12582144"/>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lide Number Placeholder 51">
            <a:extLst>
              <a:ext uri="{FF2B5EF4-FFF2-40B4-BE49-F238E27FC236}">
                <a16:creationId xmlns:a16="http://schemas.microsoft.com/office/drawing/2014/main" id="{22AD5C4D-94E8-8B4E-ABBA-92DFCC338E0E}"/>
              </a:ext>
            </a:extLst>
          </p:cNvPr>
          <p:cNvSpPr>
            <a:spLocks noGrp="1"/>
          </p:cNvSpPr>
          <p:nvPr>
            <p:ph type="sldNum" sz="quarter" idx="11"/>
          </p:nvPr>
        </p:nvSpPr>
        <p:spPr/>
        <p:txBody>
          <a:bodyPr/>
          <a:lstStyle/>
          <a:p>
            <a:fld id="{3C8488BC-262A-7B45-9AC5-936CD4A95B33}" type="slidenum">
              <a:rPr lang="en-US" smtClean="0"/>
              <a:pPr/>
              <a:t>7</a:t>
            </a:fld>
            <a:endParaRPr lang="en-US" dirty="0"/>
          </a:p>
        </p:txBody>
      </p:sp>
      <p:sp>
        <p:nvSpPr>
          <p:cNvPr id="17" name="Rectangle 16">
            <a:extLst>
              <a:ext uri="{FF2B5EF4-FFF2-40B4-BE49-F238E27FC236}">
                <a16:creationId xmlns:a16="http://schemas.microsoft.com/office/drawing/2014/main" id="{F158077C-6133-2043-926E-08B404F5D6DE}"/>
              </a:ext>
            </a:extLst>
          </p:cNvPr>
          <p:cNvSpPr/>
          <p:nvPr/>
        </p:nvSpPr>
        <p:spPr>
          <a:xfrm>
            <a:off x="661851" y="365125"/>
            <a:ext cx="2244770" cy="27105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4999301-9499-8549-B8A3-B60C000CDE84}"/>
              </a:ext>
            </a:extLst>
          </p:cNvPr>
          <p:cNvSpPr txBox="1"/>
          <p:nvPr/>
        </p:nvSpPr>
        <p:spPr>
          <a:xfrm>
            <a:off x="495763" y="888093"/>
            <a:ext cx="2687782" cy="2400657"/>
          </a:xfrm>
          <a:prstGeom prst="rect">
            <a:avLst/>
          </a:prstGeom>
          <a:noFill/>
        </p:spPr>
        <p:txBody>
          <a:bodyPr wrap="square" rtlCol="0">
            <a:spAutoFit/>
          </a:bodyPr>
          <a:lstStyle/>
          <a:p>
            <a:pPr algn="ctr">
              <a:lnSpc>
                <a:spcPct val="100000"/>
              </a:lnSpc>
            </a:pPr>
            <a:r>
              <a:rPr lang="en-US" sz="15000" b="1" dirty="0">
                <a:latin typeface="Times New Roman" panose="02020603050405020304" pitchFamily="18" charset="0"/>
                <a:cs typeface="Times New Roman" panose="02020603050405020304" pitchFamily="18" charset="0"/>
              </a:rPr>
              <a:t>05</a:t>
            </a:r>
          </a:p>
        </p:txBody>
      </p:sp>
      <p:cxnSp>
        <p:nvCxnSpPr>
          <p:cNvPr id="26" name="Straight Connector 25">
            <a:extLst>
              <a:ext uri="{FF2B5EF4-FFF2-40B4-BE49-F238E27FC236}">
                <a16:creationId xmlns:a16="http://schemas.microsoft.com/office/drawing/2014/main" id="{BFB0EE76-0B1A-3C43-BF57-E0C1AB3A556B}"/>
              </a:ext>
            </a:extLst>
          </p:cNvPr>
          <p:cNvCxnSpPr>
            <a:cxnSpLocks/>
          </p:cNvCxnSpPr>
          <p:nvPr/>
        </p:nvCxnSpPr>
        <p:spPr>
          <a:xfrm>
            <a:off x="1030330" y="1209477"/>
            <a:ext cx="15453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8FDE086-202B-234B-B591-B508E8FBF0BF}"/>
              </a:ext>
            </a:extLst>
          </p:cNvPr>
          <p:cNvSpPr txBox="1"/>
          <p:nvPr/>
        </p:nvSpPr>
        <p:spPr>
          <a:xfrm>
            <a:off x="661851" y="390695"/>
            <a:ext cx="2244770" cy="635902"/>
          </a:xfrm>
          <a:prstGeom prst="rect">
            <a:avLst/>
          </a:prstGeom>
          <a:noFill/>
        </p:spPr>
        <p:txBody>
          <a:bodyPr wrap="square" rtlCol="0">
            <a:spAutoFit/>
          </a:bodyPr>
          <a:lstStyle/>
          <a:p>
            <a:pPr algn="ctr">
              <a:lnSpc>
                <a:spcPct val="100000"/>
              </a:lnSpc>
            </a:pPr>
            <a:r>
              <a:rPr lang="en-US" sz="4400" dirty="0">
                <a:latin typeface="Times New Roman" panose="02020603050405020304" pitchFamily="18" charset="0"/>
                <a:cs typeface="Times New Roman" panose="02020603050405020304" pitchFamily="18" charset="0"/>
              </a:rPr>
              <a:t>Truth</a:t>
            </a:r>
          </a:p>
        </p:txBody>
      </p:sp>
      <p:grpSp>
        <p:nvGrpSpPr>
          <p:cNvPr id="9" name="Group 8">
            <a:extLst>
              <a:ext uri="{FF2B5EF4-FFF2-40B4-BE49-F238E27FC236}">
                <a16:creationId xmlns:a16="http://schemas.microsoft.com/office/drawing/2014/main" id="{B135D42A-7097-8845-A988-296DA54CB226}"/>
              </a:ext>
            </a:extLst>
          </p:cNvPr>
          <p:cNvGrpSpPr/>
          <p:nvPr/>
        </p:nvGrpSpPr>
        <p:grpSpPr>
          <a:xfrm>
            <a:off x="19309365" y="1033110"/>
            <a:ext cx="3920626" cy="5139232"/>
            <a:chOff x="19256730" y="1033110"/>
            <a:chExt cx="3920626" cy="5139232"/>
          </a:xfrm>
        </p:grpSpPr>
        <p:sp>
          <p:nvSpPr>
            <p:cNvPr id="12" name="Oval 11">
              <a:extLst>
                <a:ext uri="{FF2B5EF4-FFF2-40B4-BE49-F238E27FC236}">
                  <a16:creationId xmlns:a16="http://schemas.microsoft.com/office/drawing/2014/main" id="{C2520277-E8A1-0C49-89A6-2B5C00AC2461}"/>
                </a:ext>
              </a:extLst>
            </p:cNvPr>
            <p:cNvSpPr>
              <a:spLocks noChangeAspect="1"/>
            </p:cNvSpPr>
            <p:nvPr/>
          </p:nvSpPr>
          <p:spPr>
            <a:xfrm>
              <a:off x="19256730" y="1033110"/>
              <a:ext cx="3920626" cy="3920626"/>
            </a:xfrm>
            <a:prstGeom prst="ellipse">
              <a:avLst/>
            </a:prstGeom>
            <a:solidFill>
              <a:schemeClr val="tx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6000" b="1" dirty="0">
                  <a:solidFill>
                    <a:schemeClr val="bg1"/>
                  </a:solidFill>
                  <a:latin typeface="Futura" panose="020B0602020204020303" pitchFamily="34" charset="-79"/>
                  <a:cs typeface="Futura" panose="020B0602020204020303" pitchFamily="34" charset="-79"/>
                </a:rPr>
                <a:t>88%</a:t>
              </a:r>
            </a:p>
          </p:txBody>
        </p:sp>
        <p:sp>
          <p:nvSpPr>
            <p:cNvPr id="13" name="Title 3">
              <a:extLst>
                <a:ext uri="{FF2B5EF4-FFF2-40B4-BE49-F238E27FC236}">
                  <a16:creationId xmlns:a16="http://schemas.microsoft.com/office/drawing/2014/main" id="{16B3E0E4-CD3B-0C4F-B26A-B0BCAC5EEFB5}"/>
                </a:ext>
              </a:extLst>
            </p:cNvPr>
            <p:cNvSpPr txBox="1">
              <a:spLocks/>
            </p:cNvSpPr>
            <p:nvPr/>
          </p:nvSpPr>
          <p:spPr>
            <a:xfrm>
              <a:off x="19474322" y="5574602"/>
              <a:ext cx="3485444"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Entertainment needs to empower</a:t>
              </a:r>
            </a:p>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and educate people</a:t>
              </a:r>
            </a:p>
          </p:txBody>
        </p:sp>
      </p:grpSp>
      <p:grpSp>
        <p:nvGrpSpPr>
          <p:cNvPr id="21" name="Group 20">
            <a:extLst>
              <a:ext uri="{FF2B5EF4-FFF2-40B4-BE49-F238E27FC236}">
                <a16:creationId xmlns:a16="http://schemas.microsoft.com/office/drawing/2014/main" id="{6375334A-F897-7441-8435-55910CFB6213}"/>
              </a:ext>
            </a:extLst>
          </p:cNvPr>
          <p:cNvGrpSpPr/>
          <p:nvPr/>
        </p:nvGrpSpPr>
        <p:grpSpPr>
          <a:xfrm>
            <a:off x="13718490" y="7562800"/>
            <a:ext cx="3837904" cy="4864982"/>
            <a:chOff x="13914005" y="7562800"/>
            <a:chExt cx="3837904" cy="4864982"/>
          </a:xfrm>
        </p:grpSpPr>
        <p:sp>
          <p:nvSpPr>
            <p:cNvPr id="14" name="Oval 13">
              <a:extLst>
                <a:ext uri="{FF2B5EF4-FFF2-40B4-BE49-F238E27FC236}">
                  <a16:creationId xmlns:a16="http://schemas.microsoft.com/office/drawing/2014/main" id="{9A9D0BD0-9D3D-4640-BAC4-6FC2A061560A}"/>
                </a:ext>
              </a:extLst>
            </p:cNvPr>
            <p:cNvSpPr>
              <a:spLocks noChangeAspect="1"/>
            </p:cNvSpPr>
            <p:nvPr/>
          </p:nvSpPr>
          <p:spPr>
            <a:xfrm>
              <a:off x="13914005" y="7562800"/>
              <a:ext cx="3837904" cy="3839292"/>
            </a:xfrm>
            <a:prstGeom prst="ellipse">
              <a:avLst/>
            </a:prstGeom>
            <a:solidFill>
              <a:schemeClr val="tx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5400" b="1" dirty="0">
                  <a:solidFill>
                    <a:schemeClr val="bg1"/>
                  </a:solidFill>
                  <a:latin typeface="Futura" panose="020B0602020204020303" pitchFamily="34" charset="-79"/>
                  <a:cs typeface="Futura" panose="020B0602020204020303" pitchFamily="34" charset="-79"/>
                </a:rPr>
                <a:t>75%</a:t>
              </a:r>
            </a:p>
          </p:txBody>
        </p:sp>
        <p:sp>
          <p:nvSpPr>
            <p:cNvPr id="15" name="Title 3">
              <a:extLst>
                <a:ext uri="{FF2B5EF4-FFF2-40B4-BE49-F238E27FC236}">
                  <a16:creationId xmlns:a16="http://schemas.microsoft.com/office/drawing/2014/main" id="{F93B9843-75DA-E24F-A6DD-61F6D44A35F0}"/>
                </a:ext>
              </a:extLst>
            </p:cNvPr>
            <p:cNvSpPr txBox="1">
              <a:spLocks/>
            </p:cNvSpPr>
            <p:nvPr/>
          </p:nvSpPr>
          <p:spPr>
            <a:xfrm>
              <a:off x="14233325" y="11830042"/>
              <a:ext cx="3199264"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Content would be more meaningful if it inspired me</a:t>
              </a:r>
            </a:p>
          </p:txBody>
        </p:sp>
      </p:grpSp>
      <p:grpSp>
        <p:nvGrpSpPr>
          <p:cNvPr id="10" name="Group 9">
            <a:extLst>
              <a:ext uri="{FF2B5EF4-FFF2-40B4-BE49-F238E27FC236}">
                <a16:creationId xmlns:a16="http://schemas.microsoft.com/office/drawing/2014/main" id="{6B78FB79-B5D9-DD49-BC1F-8B7D93C2CE43}"/>
              </a:ext>
            </a:extLst>
          </p:cNvPr>
          <p:cNvGrpSpPr/>
          <p:nvPr/>
        </p:nvGrpSpPr>
        <p:grpSpPr>
          <a:xfrm>
            <a:off x="19526956" y="7800428"/>
            <a:ext cx="3485444" cy="4627354"/>
            <a:chOff x="20001775" y="7800428"/>
            <a:chExt cx="3485444" cy="4627354"/>
          </a:xfrm>
        </p:grpSpPr>
        <p:sp>
          <p:nvSpPr>
            <p:cNvPr id="19" name="Oval 18">
              <a:extLst>
                <a:ext uri="{FF2B5EF4-FFF2-40B4-BE49-F238E27FC236}">
                  <a16:creationId xmlns:a16="http://schemas.microsoft.com/office/drawing/2014/main" id="{C4B71A1F-1344-B246-8DF2-FA5BEEF19054}"/>
                </a:ext>
              </a:extLst>
            </p:cNvPr>
            <p:cNvSpPr>
              <a:spLocks noChangeAspect="1"/>
            </p:cNvSpPr>
            <p:nvPr/>
          </p:nvSpPr>
          <p:spPr>
            <a:xfrm>
              <a:off x="20158586" y="7800428"/>
              <a:ext cx="3171822" cy="3172968"/>
            </a:xfrm>
            <a:prstGeom prst="ellipse">
              <a:avLst/>
            </a:prstGeom>
            <a:solidFill>
              <a:schemeClr val="tx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5000" b="1" dirty="0">
                  <a:solidFill>
                    <a:schemeClr val="bg1"/>
                  </a:solidFill>
                  <a:latin typeface="Futura" panose="020B0602020204020303" pitchFamily="34" charset="-79"/>
                  <a:cs typeface="Futura" panose="020B0602020204020303" pitchFamily="34" charset="-79"/>
                </a:rPr>
                <a:t>48%</a:t>
              </a:r>
            </a:p>
          </p:txBody>
        </p:sp>
        <p:sp>
          <p:nvSpPr>
            <p:cNvPr id="20" name="Title 3">
              <a:extLst>
                <a:ext uri="{FF2B5EF4-FFF2-40B4-BE49-F238E27FC236}">
                  <a16:creationId xmlns:a16="http://schemas.microsoft.com/office/drawing/2014/main" id="{6D2B93FE-66B5-D849-8A0C-E8C70618C3EF}"/>
                </a:ext>
              </a:extLst>
            </p:cNvPr>
            <p:cNvSpPr txBox="1">
              <a:spLocks/>
            </p:cNvSpPr>
            <p:nvPr/>
          </p:nvSpPr>
          <p:spPr>
            <a:xfrm>
              <a:off x="20001775" y="11830042"/>
              <a:ext cx="3485444"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I’d be willing to pay more for more meaningful entertainment</a:t>
              </a:r>
            </a:p>
          </p:txBody>
        </p:sp>
      </p:grpSp>
      <p:grpSp>
        <p:nvGrpSpPr>
          <p:cNvPr id="8" name="Group 7">
            <a:extLst>
              <a:ext uri="{FF2B5EF4-FFF2-40B4-BE49-F238E27FC236}">
                <a16:creationId xmlns:a16="http://schemas.microsoft.com/office/drawing/2014/main" id="{52B431CF-77B6-1A41-ADD6-9B91A4494C35}"/>
              </a:ext>
            </a:extLst>
          </p:cNvPr>
          <p:cNvGrpSpPr/>
          <p:nvPr/>
        </p:nvGrpSpPr>
        <p:grpSpPr>
          <a:xfrm>
            <a:off x="13476121" y="914387"/>
            <a:ext cx="4322643" cy="5268311"/>
            <a:chOff x="13476121" y="914387"/>
            <a:chExt cx="4322643" cy="5268311"/>
          </a:xfrm>
        </p:grpSpPr>
        <p:sp>
          <p:nvSpPr>
            <p:cNvPr id="33" name="Oval 32">
              <a:extLst>
                <a:ext uri="{FF2B5EF4-FFF2-40B4-BE49-F238E27FC236}">
                  <a16:creationId xmlns:a16="http://schemas.microsoft.com/office/drawing/2014/main" id="{91E8AB39-F500-364A-9DD1-D34FF1955F15}"/>
                </a:ext>
              </a:extLst>
            </p:cNvPr>
            <p:cNvSpPr/>
            <p:nvPr/>
          </p:nvSpPr>
          <p:spPr>
            <a:xfrm>
              <a:off x="13476121" y="914387"/>
              <a:ext cx="4322643" cy="4322643"/>
            </a:xfrm>
            <a:prstGeom prst="ellipse">
              <a:avLst/>
            </a:prstGeom>
            <a:solidFill>
              <a:schemeClr val="tx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7000" b="1" dirty="0">
                  <a:solidFill>
                    <a:schemeClr val="bg1"/>
                  </a:solidFill>
                  <a:latin typeface="Futura" panose="020B0602020204020303" pitchFamily="34" charset="-79"/>
                  <a:cs typeface="Futura" panose="020B0602020204020303" pitchFamily="34" charset="-79"/>
                </a:rPr>
                <a:t>93%</a:t>
              </a:r>
            </a:p>
          </p:txBody>
        </p:sp>
        <p:sp>
          <p:nvSpPr>
            <p:cNvPr id="34" name="Title 3">
              <a:extLst>
                <a:ext uri="{FF2B5EF4-FFF2-40B4-BE49-F238E27FC236}">
                  <a16:creationId xmlns:a16="http://schemas.microsoft.com/office/drawing/2014/main" id="{9E3FB6E6-9B31-9B43-B906-CD7DFD499BE3}"/>
                </a:ext>
              </a:extLst>
            </p:cNvPr>
            <p:cNvSpPr txBox="1">
              <a:spLocks/>
            </p:cNvSpPr>
            <p:nvPr/>
          </p:nvSpPr>
          <p:spPr>
            <a:xfrm>
              <a:off x="13629348" y="5584958"/>
              <a:ext cx="4016189"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0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Cinema, music, and books are more meaningful to me when, in addition to providing immediate gratification, they have a long-lasting impact</a:t>
              </a:r>
            </a:p>
          </p:txBody>
        </p:sp>
      </p:grpSp>
      <p:sp>
        <p:nvSpPr>
          <p:cNvPr id="28" name="Rectangle 27">
            <a:extLst>
              <a:ext uri="{FF2B5EF4-FFF2-40B4-BE49-F238E27FC236}">
                <a16:creationId xmlns:a16="http://schemas.microsoft.com/office/drawing/2014/main" id="{ACB17980-9181-445A-9E59-6E8B35506E50}"/>
              </a:ext>
            </a:extLst>
          </p:cNvPr>
          <p:cNvSpPr/>
          <p:nvPr/>
        </p:nvSpPr>
        <p:spPr>
          <a:xfrm>
            <a:off x="295546" y="1392358"/>
            <a:ext cx="11789131" cy="5875735"/>
          </a:xfrm>
          <a:prstGeom prst="rect">
            <a:avLst/>
          </a:prstGeom>
          <a:no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itle 3">
            <a:extLst>
              <a:ext uri="{FF2B5EF4-FFF2-40B4-BE49-F238E27FC236}">
                <a16:creationId xmlns:a16="http://schemas.microsoft.com/office/drawing/2014/main" id="{B394ECB4-D2BF-0B40-B55A-66214EB5286A}"/>
              </a:ext>
            </a:extLst>
          </p:cNvPr>
          <p:cNvSpPr txBox="1">
            <a:spLocks/>
          </p:cNvSpPr>
          <p:nvPr/>
        </p:nvSpPr>
        <p:spPr>
          <a:xfrm>
            <a:off x="7089268" y="13020030"/>
            <a:ext cx="5037344" cy="330845"/>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r"/>
            <a:r>
              <a:rPr lang="en-US" sz="1600" b="0" cap="none" spc="0" dirty="0">
                <a:solidFill>
                  <a:schemeClr val="tx1"/>
                </a:solidFill>
                <a:latin typeface="Times New Roman" panose="02020603050405020304" pitchFamily="18" charset="0"/>
                <a:cs typeface="Times New Roman" panose="02020603050405020304" pitchFamily="18" charset="0"/>
              </a:rPr>
              <a:t>Showing Prosumer responses; % agreeing strongly/somewhat</a:t>
            </a:r>
          </a:p>
        </p:txBody>
      </p:sp>
      <p:sp>
        <p:nvSpPr>
          <p:cNvPr id="30" name="Title 3">
            <a:extLst>
              <a:ext uri="{FF2B5EF4-FFF2-40B4-BE49-F238E27FC236}">
                <a16:creationId xmlns:a16="http://schemas.microsoft.com/office/drawing/2014/main" id="{2C4EE2F1-BEF6-624E-A7AE-566CE651A73C}"/>
              </a:ext>
            </a:extLst>
          </p:cNvPr>
          <p:cNvSpPr txBox="1">
            <a:spLocks/>
          </p:cNvSpPr>
          <p:nvPr/>
        </p:nvSpPr>
        <p:spPr>
          <a:xfrm>
            <a:off x="698238" y="4518984"/>
            <a:ext cx="10587758" cy="227901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r>
              <a:rPr lang="en-US" spc="0" dirty="0"/>
              <a:t>THE VALUE OF ENTERTAINMENT LIES IN ITS LONG-LASTING IMPACT AND ABILITY TO EMPOWER AND EDUCATE</a:t>
            </a:r>
          </a:p>
        </p:txBody>
      </p:sp>
      <p:sp>
        <p:nvSpPr>
          <p:cNvPr id="31" name="Subtitle 2">
            <a:extLst>
              <a:ext uri="{FF2B5EF4-FFF2-40B4-BE49-F238E27FC236}">
                <a16:creationId xmlns:a16="http://schemas.microsoft.com/office/drawing/2014/main" id="{3BBE2400-2C48-3E4A-B70B-1EC49AE484EA}"/>
              </a:ext>
            </a:extLst>
          </p:cNvPr>
          <p:cNvSpPr txBox="1">
            <a:spLocks/>
          </p:cNvSpPr>
          <p:nvPr/>
        </p:nvSpPr>
        <p:spPr>
          <a:xfrm>
            <a:off x="698237" y="3376755"/>
            <a:ext cx="10185068" cy="2574866"/>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ct val="90000"/>
              </a:lnSpc>
              <a:spcBef>
                <a:spcPts val="0"/>
              </a:spcBef>
            </a:pPr>
            <a:r>
              <a:rPr lang="en-US" sz="7200" spc="0" dirty="0"/>
              <a:t>BEYOND BINGING</a:t>
            </a:r>
          </a:p>
        </p:txBody>
      </p:sp>
    </p:spTree>
    <p:extLst>
      <p:ext uri="{BB962C8B-B14F-4D97-AF65-F5344CB8AC3E}">
        <p14:creationId xmlns:p14="http://schemas.microsoft.com/office/powerpoint/2010/main" val="4055702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32"/>
        </a:solidFill>
        <a:effectLst/>
      </p:bgPr>
    </p:bg>
    <p:spTree>
      <p:nvGrpSpPr>
        <p:cNvPr id="1" name=""/>
        <p:cNvGrpSpPr/>
        <p:nvPr/>
      </p:nvGrpSpPr>
      <p:grpSpPr>
        <a:xfrm>
          <a:off x="0" y="0"/>
          <a:ext cx="0" cy="0"/>
          <a:chOff x="0" y="0"/>
          <a:chExt cx="0" cy="0"/>
        </a:xfrm>
      </p:grpSpPr>
      <p:pic>
        <p:nvPicPr>
          <p:cNvPr id="31" name="Picture Placeholder 6">
            <a:extLst>
              <a:ext uri="{FF2B5EF4-FFF2-40B4-BE49-F238E27FC236}">
                <a16:creationId xmlns:a16="http://schemas.microsoft.com/office/drawing/2014/main" id="{0C0D1F65-A30E-E64C-86EF-AFED0A06C031}"/>
              </a:ext>
            </a:extLst>
          </p:cNvPr>
          <p:cNvPicPr>
            <a:picLocks noChangeAspect="1"/>
          </p:cNvPicPr>
          <p:nvPr/>
        </p:nvPicPr>
        <p:blipFill rotWithShape="1">
          <a:blip r:embed="rId2">
            <a:alphaModFix amt="60000"/>
          </a:blip>
          <a:srcRect l="19135" t="930" r="32901" b="22770"/>
          <a:stretch/>
        </p:blipFill>
        <p:spPr>
          <a:xfrm>
            <a:off x="271012" y="383771"/>
            <a:ext cx="11859768" cy="12609576"/>
          </a:xfrm>
          <a:prstGeom prst="rect">
            <a:avLst/>
          </a:prstGeom>
          <a:solidFill>
            <a:schemeClr val="tx1"/>
          </a:solidFill>
        </p:spPr>
      </p:pic>
      <p:sp>
        <p:nvSpPr>
          <p:cNvPr id="38" name="Rectangle 37">
            <a:extLst>
              <a:ext uri="{FF2B5EF4-FFF2-40B4-BE49-F238E27FC236}">
                <a16:creationId xmlns:a16="http://schemas.microsoft.com/office/drawing/2014/main" id="{E55BE57A-4E6E-8943-BBB1-457F018B5465}"/>
              </a:ext>
            </a:extLst>
          </p:cNvPr>
          <p:cNvSpPr>
            <a:spLocks noChangeAspect="1"/>
          </p:cNvSpPr>
          <p:nvPr/>
        </p:nvSpPr>
        <p:spPr>
          <a:xfrm>
            <a:off x="271012" y="383771"/>
            <a:ext cx="11859768" cy="12582144"/>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lide Number Placeholder 51">
            <a:extLst>
              <a:ext uri="{FF2B5EF4-FFF2-40B4-BE49-F238E27FC236}">
                <a16:creationId xmlns:a16="http://schemas.microsoft.com/office/drawing/2014/main" id="{22AD5C4D-94E8-8B4E-ABBA-92DFCC338E0E}"/>
              </a:ext>
            </a:extLst>
          </p:cNvPr>
          <p:cNvSpPr>
            <a:spLocks noGrp="1"/>
          </p:cNvSpPr>
          <p:nvPr>
            <p:ph type="sldNum" sz="quarter" idx="11"/>
          </p:nvPr>
        </p:nvSpPr>
        <p:spPr/>
        <p:txBody>
          <a:bodyPr/>
          <a:lstStyle/>
          <a:p>
            <a:fld id="{3C8488BC-262A-7B45-9AC5-936CD4A95B33}" type="slidenum">
              <a:rPr lang="en-US" smtClean="0"/>
              <a:pPr/>
              <a:t>8</a:t>
            </a:fld>
            <a:endParaRPr lang="en-US" dirty="0"/>
          </a:p>
        </p:txBody>
      </p:sp>
      <p:sp>
        <p:nvSpPr>
          <p:cNvPr id="17" name="Rectangle 16">
            <a:extLst>
              <a:ext uri="{FF2B5EF4-FFF2-40B4-BE49-F238E27FC236}">
                <a16:creationId xmlns:a16="http://schemas.microsoft.com/office/drawing/2014/main" id="{F158077C-6133-2043-926E-08B404F5D6DE}"/>
              </a:ext>
            </a:extLst>
          </p:cNvPr>
          <p:cNvSpPr/>
          <p:nvPr/>
        </p:nvSpPr>
        <p:spPr>
          <a:xfrm>
            <a:off x="661851" y="365125"/>
            <a:ext cx="2244770" cy="271058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4999301-9499-8549-B8A3-B60C000CDE84}"/>
              </a:ext>
            </a:extLst>
          </p:cNvPr>
          <p:cNvSpPr txBox="1"/>
          <p:nvPr/>
        </p:nvSpPr>
        <p:spPr>
          <a:xfrm>
            <a:off x="495763" y="888093"/>
            <a:ext cx="2687782" cy="2400657"/>
          </a:xfrm>
          <a:prstGeom prst="rect">
            <a:avLst/>
          </a:prstGeom>
          <a:noFill/>
        </p:spPr>
        <p:txBody>
          <a:bodyPr wrap="square" rtlCol="0">
            <a:spAutoFit/>
          </a:bodyPr>
          <a:lstStyle/>
          <a:p>
            <a:pPr algn="ctr">
              <a:lnSpc>
                <a:spcPct val="100000"/>
              </a:lnSpc>
            </a:pPr>
            <a:r>
              <a:rPr lang="en-US" sz="15000" b="1" dirty="0">
                <a:latin typeface="Times New Roman" panose="02020603050405020304" pitchFamily="18" charset="0"/>
                <a:cs typeface="Times New Roman" panose="02020603050405020304" pitchFamily="18" charset="0"/>
              </a:rPr>
              <a:t>06</a:t>
            </a:r>
          </a:p>
        </p:txBody>
      </p:sp>
      <p:cxnSp>
        <p:nvCxnSpPr>
          <p:cNvPr id="26" name="Straight Connector 25">
            <a:extLst>
              <a:ext uri="{FF2B5EF4-FFF2-40B4-BE49-F238E27FC236}">
                <a16:creationId xmlns:a16="http://schemas.microsoft.com/office/drawing/2014/main" id="{BFB0EE76-0B1A-3C43-BF57-E0C1AB3A556B}"/>
              </a:ext>
            </a:extLst>
          </p:cNvPr>
          <p:cNvCxnSpPr>
            <a:cxnSpLocks/>
          </p:cNvCxnSpPr>
          <p:nvPr/>
        </p:nvCxnSpPr>
        <p:spPr>
          <a:xfrm>
            <a:off x="1030330" y="1209477"/>
            <a:ext cx="15453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8FDE086-202B-234B-B591-B508E8FBF0BF}"/>
              </a:ext>
            </a:extLst>
          </p:cNvPr>
          <p:cNvSpPr txBox="1"/>
          <p:nvPr/>
        </p:nvSpPr>
        <p:spPr>
          <a:xfrm>
            <a:off x="661851" y="390695"/>
            <a:ext cx="2244770" cy="635902"/>
          </a:xfrm>
          <a:prstGeom prst="rect">
            <a:avLst/>
          </a:prstGeom>
          <a:noFill/>
        </p:spPr>
        <p:txBody>
          <a:bodyPr wrap="square" rtlCol="0">
            <a:spAutoFit/>
          </a:bodyPr>
          <a:lstStyle/>
          <a:p>
            <a:pPr algn="ctr">
              <a:lnSpc>
                <a:spcPct val="100000"/>
              </a:lnSpc>
            </a:pPr>
            <a:r>
              <a:rPr lang="en-US" sz="4400" dirty="0">
                <a:latin typeface="Times New Roman" panose="02020603050405020304" pitchFamily="18" charset="0"/>
                <a:cs typeface="Times New Roman" panose="02020603050405020304" pitchFamily="18" charset="0"/>
              </a:rPr>
              <a:t>Truth</a:t>
            </a:r>
          </a:p>
        </p:txBody>
      </p:sp>
      <p:sp>
        <p:nvSpPr>
          <p:cNvPr id="18" name="Title 3">
            <a:extLst>
              <a:ext uri="{FF2B5EF4-FFF2-40B4-BE49-F238E27FC236}">
                <a16:creationId xmlns:a16="http://schemas.microsoft.com/office/drawing/2014/main" id="{A7AE61CA-026F-AC47-AABB-11396718658C}"/>
              </a:ext>
            </a:extLst>
          </p:cNvPr>
          <p:cNvSpPr txBox="1">
            <a:spLocks/>
          </p:cNvSpPr>
          <p:nvPr/>
        </p:nvSpPr>
        <p:spPr>
          <a:xfrm>
            <a:off x="16325124" y="1783332"/>
            <a:ext cx="4016189"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 value entertainment that teaches me life lessons about…</a:t>
            </a:r>
          </a:p>
        </p:txBody>
      </p:sp>
      <p:sp>
        <p:nvSpPr>
          <p:cNvPr id="16" name="Oval 15">
            <a:extLst>
              <a:ext uri="{FF2B5EF4-FFF2-40B4-BE49-F238E27FC236}">
                <a16:creationId xmlns:a16="http://schemas.microsoft.com/office/drawing/2014/main" id="{370A41B5-58B2-0F48-89F9-A357340EA451}"/>
              </a:ext>
            </a:extLst>
          </p:cNvPr>
          <p:cNvSpPr/>
          <p:nvPr/>
        </p:nvSpPr>
        <p:spPr>
          <a:xfrm>
            <a:off x="14297619" y="3522172"/>
            <a:ext cx="8223364" cy="8223364"/>
          </a:xfrm>
          <a:prstGeom prst="ellipse">
            <a:avLst/>
          </a:prstGeom>
          <a:solidFill>
            <a:schemeClr val="bg2">
              <a:lumMod val="75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7000" b="1" dirty="0">
              <a:solidFill>
                <a:schemeClr val="bg1"/>
              </a:solidFill>
              <a:latin typeface="Futura" panose="020B0602020204020303" pitchFamily="34" charset="-79"/>
              <a:cs typeface="Futura" panose="020B0602020204020303" pitchFamily="34" charset="-79"/>
            </a:endParaRPr>
          </a:p>
        </p:txBody>
      </p:sp>
      <p:sp>
        <p:nvSpPr>
          <p:cNvPr id="23" name="Oval 22">
            <a:extLst>
              <a:ext uri="{FF2B5EF4-FFF2-40B4-BE49-F238E27FC236}">
                <a16:creationId xmlns:a16="http://schemas.microsoft.com/office/drawing/2014/main" id="{3CD0F0FF-6EEF-5B4D-921A-BD39396B88D2}"/>
              </a:ext>
            </a:extLst>
          </p:cNvPr>
          <p:cNvSpPr/>
          <p:nvPr/>
        </p:nvSpPr>
        <p:spPr>
          <a:xfrm>
            <a:off x="15465485" y="4690038"/>
            <a:ext cx="5887630" cy="5887630"/>
          </a:xfrm>
          <a:prstGeom prst="ellipse">
            <a:avLst/>
          </a:prstGeom>
          <a:solidFill>
            <a:schemeClr val="tx1">
              <a:lumMod val="65000"/>
              <a:lumOff val="35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7000" b="1" dirty="0">
              <a:solidFill>
                <a:schemeClr val="bg1"/>
              </a:solidFill>
              <a:latin typeface="Futura" panose="020B0602020204020303" pitchFamily="34" charset="-79"/>
              <a:cs typeface="Futura" panose="020B0602020204020303" pitchFamily="34" charset="-79"/>
            </a:endParaRPr>
          </a:p>
        </p:txBody>
      </p:sp>
      <p:sp>
        <p:nvSpPr>
          <p:cNvPr id="25" name="Oval 24">
            <a:extLst>
              <a:ext uri="{FF2B5EF4-FFF2-40B4-BE49-F238E27FC236}">
                <a16:creationId xmlns:a16="http://schemas.microsoft.com/office/drawing/2014/main" id="{7DC295CA-4580-CC49-B6EE-C9AEBAAA761A}"/>
              </a:ext>
            </a:extLst>
          </p:cNvPr>
          <p:cNvSpPr/>
          <p:nvPr/>
        </p:nvSpPr>
        <p:spPr>
          <a:xfrm>
            <a:off x="16477285" y="5701838"/>
            <a:ext cx="3864028" cy="3864028"/>
          </a:xfrm>
          <a:prstGeom prst="ellipse">
            <a:avLst/>
          </a:prstGeom>
          <a:solidFill>
            <a:schemeClr val="tx1">
              <a:lumMod val="75000"/>
              <a:lumOff val="25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4000" b="1" dirty="0">
                <a:solidFill>
                  <a:schemeClr val="bg1"/>
                </a:solidFill>
                <a:latin typeface="Futura" panose="020B0602020204020303" pitchFamily="34" charset="-79"/>
                <a:cs typeface="Futura" panose="020B0602020204020303" pitchFamily="34" charset="-79"/>
              </a:rPr>
              <a:t>66%</a:t>
            </a:r>
          </a:p>
        </p:txBody>
      </p:sp>
      <p:cxnSp>
        <p:nvCxnSpPr>
          <p:cNvPr id="27" name="Straight Connector 26">
            <a:extLst>
              <a:ext uri="{FF2B5EF4-FFF2-40B4-BE49-F238E27FC236}">
                <a16:creationId xmlns:a16="http://schemas.microsoft.com/office/drawing/2014/main" id="{67CA35C1-3CBA-6F4B-BCEE-3230063ACAA7}"/>
              </a:ext>
            </a:extLst>
          </p:cNvPr>
          <p:cNvCxnSpPr>
            <a:cxnSpLocks/>
          </p:cNvCxnSpPr>
          <p:nvPr/>
        </p:nvCxnSpPr>
        <p:spPr>
          <a:xfrm flipH="1">
            <a:off x="19850992" y="3592314"/>
            <a:ext cx="1862636" cy="18973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7975688-03B6-8445-88A6-E36D9CF97665}"/>
              </a:ext>
            </a:extLst>
          </p:cNvPr>
          <p:cNvSpPr/>
          <p:nvPr/>
        </p:nvSpPr>
        <p:spPr>
          <a:xfrm>
            <a:off x="21903536" y="3048941"/>
            <a:ext cx="1234889" cy="1015663"/>
          </a:xfrm>
          <a:prstGeom prst="rect">
            <a:avLst/>
          </a:prstGeom>
        </p:spPr>
        <p:txBody>
          <a:bodyPr wrap="none">
            <a:spAutoFit/>
          </a:bodyPr>
          <a:lstStyle/>
          <a:p>
            <a:pPr algn="ctr">
              <a:lnSpc>
                <a:spcPct val="100000"/>
              </a:lnSpc>
            </a:pPr>
            <a:r>
              <a:rPr lang="en-US" sz="4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73%</a:t>
            </a:r>
          </a:p>
          <a:p>
            <a:pPr algn="ctr">
              <a:lnSpc>
                <a:spcPct val="100000"/>
              </a:lnSpc>
            </a:pPr>
            <a:r>
              <a:rPr lang="en-US" dirty="0">
                <a:solidFill>
                  <a:schemeClr val="tx1"/>
                </a:solidFill>
                <a:latin typeface="Times New Roman" panose="02020603050405020304" pitchFamily="18" charset="0"/>
                <a:ea typeface="Helvetica 107 Extra Black Conde" panose="02000503000000020004" pitchFamily="2" charset="0"/>
                <a:cs typeface="Times New Roman" panose="02020603050405020304" pitchFamily="18" charset="0"/>
              </a:rPr>
              <a:t>Openness</a:t>
            </a:r>
          </a:p>
        </p:txBody>
      </p:sp>
      <p:sp>
        <p:nvSpPr>
          <p:cNvPr id="29" name="Rectangle 28">
            <a:extLst>
              <a:ext uri="{FF2B5EF4-FFF2-40B4-BE49-F238E27FC236}">
                <a16:creationId xmlns:a16="http://schemas.microsoft.com/office/drawing/2014/main" id="{1572C12D-34FA-E145-B28E-65DC17F3ABEE}"/>
              </a:ext>
            </a:extLst>
          </p:cNvPr>
          <p:cNvSpPr/>
          <p:nvPr/>
        </p:nvSpPr>
        <p:spPr>
          <a:xfrm>
            <a:off x="13658959" y="3416480"/>
            <a:ext cx="1425647" cy="1015663"/>
          </a:xfrm>
          <a:prstGeom prst="rect">
            <a:avLst/>
          </a:prstGeom>
        </p:spPr>
        <p:txBody>
          <a:bodyPr wrap="none">
            <a:spAutoFit/>
          </a:bodyPr>
          <a:lstStyle/>
          <a:p>
            <a:pPr algn="ctr">
              <a:lnSpc>
                <a:spcPct val="100000"/>
              </a:lnSpc>
            </a:pPr>
            <a:r>
              <a:rPr lang="en-US" sz="4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78%</a:t>
            </a:r>
          </a:p>
          <a:p>
            <a:pPr algn="ctr">
              <a:lnSpc>
                <a:spcPct val="100000"/>
              </a:lnSpc>
            </a:pPr>
            <a:r>
              <a:rPr lang="en-US" dirty="0">
                <a:solidFill>
                  <a:schemeClr val="tx1"/>
                </a:solidFill>
                <a:latin typeface="Times New Roman" panose="02020603050405020304" pitchFamily="18" charset="0"/>
                <a:ea typeface="Helvetica 107 Extra Black Conde" panose="02000503000000020004" pitchFamily="2" charset="0"/>
                <a:cs typeface="Times New Roman" panose="02020603050405020304" pitchFamily="18" charset="0"/>
              </a:rPr>
              <a:t>Respect</a:t>
            </a:r>
          </a:p>
        </p:txBody>
      </p:sp>
      <p:cxnSp>
        <p:nvCxnSpPr>
          <p:cNvPr id="30" name="Straight Connector 29">
            <a:extLst>
              <a:ext uri="{FF2B5EF4-FFF2-40B4-BE49-F238E27FC236}">
                <a16:creationId xmlns:a16="http://schemas.microsoft.com/office/drawing/2014/main" id="{1D5C761B-7062-9445-AAC8-EFC78F7948BF}"/>
              </a:ext>
            </a:extLst>
          </p:cNvPr>
          <p:cNvCxnSpPr>
            <a:cxnSpLocks/>
          </p:cNvCxnSpPr>
          <p:nvPr/>
        </p:nvCxnSpPr>
        <p:spPr>
          <a:xfrm>
            <a:off x="14957094" y="4097013"/>
            <a:ext cx="1010813" cy="102509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4315934-9FA3-FC4E-91FC-753EE8456701}"/>
              </a:ext>
            </a:extLst>
          </p:cNvPr>
          <p:cNvSpPr txBox="1"/>
          <p:nvPr/>
        </p:nvSpPr>
        <p:spPr>
          <a:xfrm>
            <a:off x="17578336" y="7870743"/>
            <a:ext cx="1753366" cy="452496"/>
          </a:xfrm>
          <a:prstGeom prst="rect">
            <a:avLst/>
          </a:prstGeom>
          <a:no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Perseverance</a:t>
            </a:r>
          </a:p>
        </p:txBody>
      </p:sp>
      <p:sp>
        <p:nvSpPr>
          <p:cNvPr id="34" name="Oval 33">
            <a:extLst>
              <a:ext uri="{FF2B5EF4-FFF2-40B4-BE49-F238E27FC236}">
                <a16:creationId xmlns:a16="http://schemas.microsoft.com/office/drawing/2014/main" id="{E4155CC2-7FF0-9445-AB42-956824E5F35A}"/>
              </a:ext>
            </a:extLst>
          </p:cNvPr>
          <p:cNvSpPr>
            <a:spLocks noChangeAspect="1"/>
          </p:cNvSpPr>
          <p:nvPr/>
        </p:nvSpPr>
        <p:spPr>
          <a:xfrm>
            <a:off x="16812593" y="6062546"/>
            <a:ext cx="3193412" cy="3193412"/>
          </a:xfrm>
          <a:prstGeom prst="ellipse">
            <a:avLst/>
          </a:prstGeom>
          <a:solidFill>
            <a:schemeClr val="tx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4000" b="1" dirty="0">
                <a:solidFill>
                  <a:schemeClr val="bg1"/>
                </a:solidFill>
                <a:latin typeface="Futura" panose="020B0602020204020303" pitchFamily="34" charset="-79"/>
                <a:cs typeface="Futura" panose="020B0602020204020303" pitchFamily="34" charset="-79"/>
              </a:rPr>
              <a:t>64%</a:t>
            </a:r>
          </a:p>
          <a:p>
            <a:pPr algn="ctr">
              <a:lnSpc>
                <a:spcPct val="100000"/>
              </a:lnSpc>
            </a:pPr>
            <a:r>
              <a:rPr lang="en-US" dirty="0">
                <a:solidFill>
                  <a:schemeClr val="bg1"/>
                </a:solidFill>
                <a:latin typeface="Times New Roman" panose="02020603050405020304" pitchFamily="18" charset="0"/>
                <a:ea typeface="Helvetica 107 Extra Black Conde" panose="02000503000000020004" pitchFamily="2" charset="0"/>
                <a:cs typeface="Times New Roman" panose="02020603050405020304" pitchFamily="18" charset="0"/>
              </a:rPr>
              <a:t>Generosity</a:t>
            </a:r>
            <a:endParaRPr lang="en-US" sz="4000" b="1" dirty="0">
              <a:solidFill>
                <a:schemeClr val="bg1"/>
              </a:solidFill>
              <a:latin typeface="Futura" panose="020B0602020204020303" pitchFamily="34" charset="-79"/>
              <a:cs typeface="Futura" panose="020B0602020204020303" pitchFamily="34" charset="-79"/>
            </a:endParaRPr>
          </a:p>
        </p:txBody>
      </p:sp>
      <p:cxnSp>
        <p:nvCxnSpPr>
          <p:cNvPr id="35" name="Straight Connector 34">
            <a:extLst>
              <a:ext uri="{FF2B5EF4-FFF2-40B4-BE49-F238E27FC236}">
                <a16:creationId xmlns:a16="http://schemas.microsoft.com/office/drawing/2014/main" id="{9331C905-6C8D-204D-A709-1361327F103A}"/>
              </a:ext>
            </a:extLst>
          </p:cNvPr>
          <p:cNvCxnSpPr>
            <a:cxnSpLocks/>
          </p:cNvCxnSpPr>
          <p:nvPr/>
        </p:nvCxnSpPr>
        <p:spPr>
          <a:xfrm flipH="1">
            <a:off x="14366155" y="8561404"/>
            <a:ext cx="2557140" cy="23616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8FE8C7D-B894-884C-8B91-4AA5C6852D55}"/>
              </a:ext>
            </a:extLst>
          </p:cNvPr>
          <p:cNvSpPr/>
          <p:nvPr/>
        </p:nvSpPr>
        <p:spPr>
          <a:xfrm>
            <a:off x="12778950" y="10525505"/>
            <a:ext cx="1626792" cy="1015663"/>
          </a:xfrm>
          <a:prstGeom prst="rect">
            <a:avLst/>
          </a:prstGeom>
        </p:spPr>
        <p:txBody>
          <a:bodyPr wrap="none">
            <a:spAutoFit/>
          </a:bodyPr>
          <a:lstStyle/>
          <a:p>
            <a:pPr algn="ctr">
              <a:lnSpc>
                <a:spcPct val="100000"/>
              </a:lnSpc>
            </a:pPr>
            <a:r>
              <a:rPr lang="en-US" sz="4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66%</a:t>
            </a:r>
          </a:p>
          <a:p>
            <a:pPr algn="ctr">
              <a:lnSpc>
                <a:spcPct val="100000"/>
              </a:lnSpc>
            </a:pPr>
            <a:r>
              <a:rPr lang="en-US" dirty="0">
                <a:solidFill>
                  <a:schemeClr val="tx1"/>
                </a:solidFill>
                <a:latin typeface="Times New Roman" panose="02020603050405020304" pitchFamily="18" charset="0"/>
                <a:ea typeface="Helvetica 107 Extra Black Conde" panose="02000503000000020004" pitchFamily="2" charset="0"/>
                <a:cs typeface="Times New Roman" panose="02020603050405020304" pitchFamily="18" charset="0"/>
              </a:rPr>
              <a:t>Perseverance</a:t>
            </a:r>
          </a:p>
        </p:txBody>
      </p:sp>
      <p:sp>
        <p:nvSpPr>
          <p:cNvPr id="39" name="Title 3">
            <a:extLst>
              <a:ext uri="{FF2B5EF4-FFF2-40B4-BE49-F238E27FC236}">
                <a16:creationId xmlns:a16="http://schemas.microsoft.com/office/drawing/2014/main" id="{E0DC635E-969D-E54D-AD5F-8CAB0B299F40}"/>
              </a:ext>
            </a:extLst>
          </p:cNvPr>
          <p:cNvSpPr txBox="1">
            <a:spLocks/>
          </p:cNvSpPr>
          <p:nvPr/>
        </p:nvSpPr>
        <p:spPr>
          <a:xfrm>
            <a:off x="7089268" y="13020030"/>
            <a:ext cx="5037344" cy="330845"/>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r"/>
            <a:r>
              <a:rPr lang="en-US" sz="1600" b="0" cap="none" spc="0" dirty="0">
                <a:solidFill>
                  <a:schemeClr val="tx1"/>
                </a:solidFill>
                <a:latin typeface="Times New Roman" panose="02020603050405020304" pitchFamily="18" charset="0"/>
                <a:cs typeface="Times New Roman" panose="02020603050405020304" pitchFamily="18" charset="0"/>
              </a:rPr>
              <a:t>Showing Prosumer responses</a:t>
            </a:r>
          </a:p>
        </p:txBody>
      </p:sp>
      <p:sp>
        <p:nvSpPr>
          <p:cNvPr id="40" name="Title 3">
            <a:extLst>
              <a:ext uri="{FF2B5EF4-FFF2-40B4-BE49-F238E27FC236}">
                <a16:creationId xmlns:a16="http://schemas.microsoft.com/office/drawing/2014/main" id="{9D05329F-9508-D24F-8260-40CD52B07715}"/>
              </a:ext>
            </a:extLst>
          </p:cNvPr>
          <p:cNvSpPr txBox="1">
            <a:spLocks/>
          </p:cNvSpPr>
          <p:nvPr/>
        </p:nvSpPr>
        <p:spPr>
          <a:xfrm>
            <a:off x="698238" y="5528789"/>
            <a:ext cx="9504541" cy="227901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r>
              <a:rPr lang="en-US" spc="0" dirty="0"/>
              <a:t>WE ABSORB AGE-OLD LESSONS FROM THE MOVIES WE WATCH AND THE GAMES WE PLAY</a:t>
            </a:r>
          </a:p>
        </p:txBody>
      </p:sp>
      <p:sp>
        <p:nvSpPr>
          <p:cNvPr id="41" name="Subtitle 2">
            <a:extLst>
              <a:ext uri="{FF2B5EF4-FFF2-40B4-BE49-F238E27FC236}">
                <a16:creationId xmlns:a16="http://schemas.microsoft.com/office/drawing/2014/main" id="{5187B359-D8B2-874F-9DF1-631422B30883}"/>
              </a:ext>
            </a:extLst>
          </p:cNvPr>
          <p:cNvSpPr txBox="1">
            <a:spLocks/>
          </p:cNvSpPr>
          <p:nvPr/>
        </p:nvSpPr>
        <p:spPr>
          <a:xfrm>
            <a:off x="698237" y="3376755"/>
            <a:ext cx="10803952" cy="2574866"/>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ct val="90000"/>
              </a:lnSpc>
              <a:spcBef>
                <a:spcPts val="0"/>
              </a:spcBef>
            </a:pPr>
            <a:r>
              <a:rPr lang="en-US" sz="7200" spc="0" dirty="0"/>
              <a:t>ENTERTAINMENT IS </a:t>
            </a:r>
            <a:br>
              <a:rPr lang="en-US" sz="7200" spc="0" dirty="0"/>
            </a:br>
            <a:r>
              <a:rPr lang="en-US" sz="7200" spc="0" dirty="0"/>
              <a:t>A POP PHILOSOPHY</a:t>
            </a:r>
          </a:p>
        </p:txBody>
      </p:sp>
    </p:spTree>
    <p:extLst>
      <p:ext uri="{BB962C8B-B14F-4D97-AF65-F5344CB8AC3E}">
        <p14:creationId xmlns:p14="http://schemas.microsoft.com/office/powerpoint/2010/main" val="997353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C546999F-11E8-451A-8325-DED2D7961055}"/>
              </a:ext>
            </a:extLst>
          </p:cNvPr>
          <p:cNvSpPr>
            <a:spLocks noChangeAspect="1"/>
          </p:cNvSpPr>
          <p:nvPr/>
        </p:nvSpPr>
        <p:spPr>
          <a:xfrm>
            <a:off x="266844" y="383771"/>
            <a:ext cx="11859768" cy="125821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Placeholder 15">
            <a:extLst>
              <a:ext uri="{FF2B5EF4-FFF2-40B4-BE49-F238E27FC236}">
                <a16:creationId xmlns:a16="http://schemas.microsoft.com/office/drawing/2014/main" id="{E014FBD0-5F9C-3044-9A16-D4A75ABB303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9470" b="1631"/>
          <a:stretch/>
        </p:blipFill>
        <p:spPr>
          <a:xfrm>
            <a:off x="654077" y="1523994"/>
            <a:ext cx="11093638" cy="11297971"/>
          </a:xfrm>
          <a:prstGeom prst="rect">
            <a:avLst/>
          </a:prstGeom>
        </p:spPr>
      </p:pic>
      <p:sp>
        <p:nvSpPr>
          <p:cNvPr id="45" name="Rectangle 44">
            <a:extLst>
              <a:ext uri="{FF2B5EF4-FFF2-40B4-BE49-F238E27FC236}">
                <a16:creationId xmlns:a16="http://schemas.microsoft.com/office/drawing/2014/main" id="{1806FBB5-F6B8-A040-A893-64D118528A36}"/>
              </a:ext>
            </a:extLst>
          </p:cNvPr>
          <p:cNvSpPr>
            <a:spLocks noChangeAspect="1"/>
          </p:cNvSpPr>
          <p:nvPr/>
        </p:nvSpPr>
        <p:spPr>
          <a:xfrm>
            <a:off x="274320" y="383771"/>
            <a:ext cx="11859768" cy="12582144"/>
          </a:xfrm>
          <a:prstGeom prst="rect">
            <a:avLst/>
          </a:prstGeom>
          <a:solidFill>
            <a:srgbClr val="0000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158077C-6133-2043-926E-08B404F5D6DE}"/>
              </a:ext>
            </a:extLst>
          </p:cNvPr>
          <p:cNvSpPr/>
          <p:nvPr/>
        </p:nvSpPr>
        <p:spPr>
          <a:xfrm>
            <a:off x="661851" y="365125"/>
            <a:ext cx="2244770" cy="2710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261BD59D-15AF-E940-978D-53D435F03ADC}"/>
              </a:ext>
            </a:extLst>
          </p:cNvPr>
          <p:cNvSpPr txBox="1"/>
          <p:nvPr/>
        </p:nvSpPr>
        <p:spPr>
          <a:xfrm>
            <a:off x="661851" y="390695"/>
            <a:ext cx="2244770" cy="635902"/>
          </a:xfrm>
          <a:prstGeom prst="rect">
            <a:avLst/>
          </a:prstGeom>
          <a:noFill/>
        </p:spPr>
        <p:txBody>
          <a:bodyPr wrap="square" rtlCol="0">
            <a:spAutoFit/>
          </a:bodyPr>
          <a:lstStyle/>
          <a:p>
            <a:pPr algn="ctr">
              <a:lnSpc>
                <a:spcPct val="100000"/>
              </a:lnSpc>
            </a:pPr>
            <a:r>
              <a:rPr lang="en-US" sz="4400" dirty="0">
                <a:latin typeface="Times New Roman" panose="02020603050405020304" pitchFamily="18" charset="0"/>
                <a:cs typeface="Times New Roman" panose="02020603050405020304" pitchFamily="18" charset="0"/>
              </a:rPr>
              <a:t>Truth</a:t>
            </a:r>
          </a:p>
        </p:txBody>
      </p:sp>
      <p:sp>
        <p:nvSpPr>
          <p:cNvPr id="24" name="TextBox 23">
            <a:extLst>
              <a:ext uri="{FF2B5EF4-FFF2-40B4-BE49-F238E27FC236}">
                <a16:creationId xmlns:a16="http://schemas.microsoft.com/office/drawing/2014/main" id="{14999301-9499-8549-B8A3-B60C000CDE84}"/>
              </a:ext>
            </a:extLst>
          </p:cNvPr>
          <p:cNvSpPr txBox="1"/>
          <p:nvPr/>
        </p:nvSpPr>
        <p:spPr>
          <a:xfrm>
            <a:off x="495763" y="888093"/>
            <a:ext cx="2687782" cy="2400657"/>
          </a:xfrm>
          <a:prstGeom prst="rect">
            <a:avLst/>
          </a:prstGeom>
          <a:noFill/>
        </p:spPr>
        <p:txBody>
          <a:bodyPr wrap="square" rtlCol="0">
            <a:spAutoFit/>
          </a:bodyPr>
          <a:lstStyle/>
          <a:p>
            <a:pPr algn="ctr">
              <a:lnSpc>
                <a:spcPct val="100000"/>
              </a:lnSpc>
            </a:pPr>
            <a:r>
              <a:rPr lang="en-US" sz="15000" b="1" dirty="0">
                <a:latin typeface="Times New Roman" panose="02020603050405020304" pitchFamily="18" charset="0"/>
                <a:cs typeface="Times New Roman" panose="02020603050405020304" pitchFamily="18" charset="0"/>
              </a:rPr>
              <a:t>07</a:t>
            </a:r>
          </a:p>
        </p:txBody>
      </p:sp>
      <p:cxnSp>
        <p:nvCxnSpPr>
          <p:cNvPr id="26" name="Straight Connector 25">
            <a:extLst>
              <a:ext uri="{FF2B5EF4-FFF2-40B4-BE49-F238E27FC236}">
                <a16:creationId xmlns:a16="http://schemas.microsoft.com/office/drawing/2014/main" id="{BFB0EE76-0B1A-3C43-BF57-E0C1AB3A556B}"/>
              </a:ext>
            </a:extLst>
          </p:cNvPr>
          <p:cNvCxnSpPr>
            <a:cxnSpLocks/>
          </p:cNvCxnSpPr>
          <p:nvPr/>
        </p:nvCxnSpPr>
        <p:spPr>
          <a:xfrm>
            <a:off x="1030330" y="1209477"/>
            <a:ext cx="154537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Slide Number Placeholder 51">
            <a:extLst>
              <a:ext uri="{FF2B5EF4-FFF2-40B4-BE49-F238E27FC236}">
                <a16:creationId xmlns:a16="http://schemas.microsoft.com/office/drawing/2014/main" id="{A761FDA4-2F8E-4D28-8226-B5105910CEDE}"/>
              </a:ext>
            </a:extLst>
          </p:cNvPr>
          <p:cNvSpPr>
            <a:spLocks noGrp="1"/>
          </p:cNvSpPr>
          <p:nvPr>
            <p:ph type="sldNum" sz="quarter" idx="11"/>
          </p:nvPr>
        </p:nvSpPr>
        <p:spPr>
          <a:xfrm>
            <a:off x="18587605" y="12971236"/>
            <a:ext cx="5486400" cy="730251"/>
          </a:xfrm>
        </p:spPr>
        <p:txBody>
          <a:bodyPr/>
          <a:lstStyle/>
          <a:p>
            <a:fld id="{3C8488BC-262A-7B45-9AC5-936CD4A95B33}" type="slidenum">
              <a:rPr lang="en-US" smtClean="0"/>
              <a:pPr/>
              <a:t>9</a:t>
            </a:fld>
            <a:endParaRPr lang="en-US" dirty="0"/>
          </a:p>
        </p:txBody>
      </p:sp>
      <p:sp>
        <p:nvSpPr>
          <p:cNvPr id="46" name="Title 3">
            <a:extLst>
              <a:ext uri="{FF2B5EF4-FFF2-40B4-BE49-F238E27FC236}">
                <a16:creationId xmlns:a16="http://schemas.microsoft.com/office/drawing/2014/main" id="{7148A6C1-BF22-964D-86E6-7F1ED942E423}"/>
              </a:ext>
            </a:extLst>
          </p:cNvPr>
          <p:cNvSpPr txBox="1">
            <a:spLocks/>
          </p:cNvSpPr>
          <p:nvPr/>
        </p:nvSpPr>
        <p:spPr>
          <a:xfrm>
            <a:off x="7089268" y="13020030"/>
            <a:ext cx="5037344" cy="330845"/>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r"/>
            <a:r>
              <a:rPr lang="en-US" sz="1600" b="0" cap="none" spc="0" dirty="0">
                <a:solidFill>
                  <a:schemeClr val="tx1"/>
                </a:solidFill>
                <a:latin typeface="Times New Roman" panose="02020603050405020304" pitchFamily="18" charset="0"/>
                <a:cs typeface="Times New Roman" panose="02020603050405020304" pitchFamily="18" charset="0"/>
              </a:rPr>
              <a:t>Showing Prosumer responses; % agreeing strongly/somewhat</a:t>
            </a:r>
          </a:p>
        </p:txBody>
      </p:sp>
      <p:sp>
        <p:nvSpPr>
          <p:cNvPr id="47" name="Title 3">
            <a:extLst>
              <a:ext uri="{FF2B5EF4-FFF2-40B4-BE49-F238E27FC236}">
                <a16:creationId xmlns:a16="http://schemas.microsoft.com/office/drawing/2014/main" id="{99E01AF6-76FD-DE48-B0D6-FC517E12E360}"/>
              </a:ext>
            </a:extLst>
          </p:cNvPr>
          <p:cNvSpPr txBox="1">
            <a:spLocks/>
          </p:cNvSpPr>
          <p:nvPr/>
        </p:nvSpPr>
        <p:spPr>
          <a:xfrm>
            <a:off x="698238" y="5528789"/>
            <a:ext cx="8525973" cy="227901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r>
              <a:rPr lang="en-US" spc="0" dirty="0"/>
              <a:t>MEANINGFUL ENTERTAINMENT HIGHLIGHTS HUMAN COMMONALITIES</a:t>
            </a:r>
          </a:p>
        </p:txBody>
      </p:sp>
      <p:sp>
        <p:nvSpPr>
          <p:cNvPr id="49" name="Subtitle 2">
            <a:extLst>
              <a:ext uri="{FF2B5EF4-FFF2-40B4-BE49-F238E27FC236}">
                <a16:creationId xmlns:a16="http://schemas.microsoft.com/office/drawing/2014/main" id="{42CCF210-0F6D-C141-8CC9-507BFE098E52}"/>
              </a:ext>
            </a:extLst>
          </p:cNvPr>
          <p:cNvSpPr txBox="1">
            <a:spLocks/>
          </p:cNvSpPr>
          <p:nvPr/>
        </p:nvSpPr>
        <p:spPr>
          <a:xfrm>
            <a:off x="698237" y="3376755"/>
            <a:ext cx="10803952" cy="2574866"/>
          </a:xfrm>
          <a:prstGeom prst="rect">
            <a:avLst/>
          </a:prstGeom>
        </p:spPr>
        <p:txBody>
          <a:bodyPr vert="horz" lIns="0" tIns="0" rIns="0" bIns="0" rtlCol="0" anchor="t">
            <a:noAutofit/>
          </a:bodyPr>
          <a:lstStyle>
            <a:lvl1pPr marL="0" indent="0" algn="l" defTabSz="914411" rtl="0" eaLnBrk="1" latinLnBrk="0" hangingPunct="1">
              <a:lnSpc>
                <a:spcPct val="100000"/>
              </a:lnSpc>
              <a:spcBef>
                <a:spcPts val="1000"/>
              </a:spcBef>
              <a:buFont typeface="Arial" panose="020B0604020202020204" pitchFamily="34" charset="0"/>
              <a:buNone/>
              <a:defRPr sz="7000" b="1" i="0" kern="1200" cap="all" baseline="0">
                <a:solidFill>
                  <a:schemeClr val="bg1"/>
                </a:solidFill>
                <a:latin typeface="Futura" panose="020B0602020204020303" pitchFamily="34" charset="-79"/>
                <a:ea typeface="+mn-ea"/>
                <a:cs typeface="Futura" panose="020B0602020204020303" pitchFamily="34" charset="-79"/>
              </a:defRPr>
            </a:lvl1pPr>
            <a:lvl2pPr marL="457206" indent="0" algn="ctr" defTabSz="914411" rtl="0" eaLnBrk="1" latinLnBrk="0" hangingPunct="1">
              <a:lnSpc>
                <a:spcPct val="90000"/>
              </a:lnSpc>
              <a:spcBef>
                <a:spcPts val="501"/>
              </a:spcBef>
              <a:buFont typeface="Arial" panose="020B0604020202020204" pitchFamily="34" charset="0"/>
              <a:buNone/>
              <a:defRPr sz="2000" kern="1200">
                <a:solidFill>
                  <a:schemeClr val="tx1"/>
                </a:solidFill>
                <a:latin typeface="+mn-lt"/>
                <a:ea typeface="+mn-ea"/>
                <a:cs typeface="+mn-cs"/>
              </a:defRPr>
            </a:lvl2pPr>
            <a:lvl3pPr marL="914411" indent="0" algn="ctr" defTabSz="914411" rtl="0" eaLnBrk="1" latinLnBrk="0" hangingPunct="1">
              <a:lnSpc>
                <a:spcPct val="90000"/>
              </a:lnSpc>
              <a:spcBef>
                <a:spcPts val="501"/>
              </a:spcBef>
              <a:buFont typeface="Arial" panose="020B0604020202020204" pitchFamily="34" charset="0"/>
              <a:buNone/>
              <a:defRPr sz="1800" kern="1200">
                <a:solidFill>
                  <a:schemeClr val="tx1"/>
                </a:solidFill>
                <a:latin typeface="+mn-lt"/>
                <a:ea typeface="+mn-ea"/>
                <a:cs typeface="+mn-cs"/>
              </a:defRPr>
            </a:lvl3pPr>
            <a:lvl4pPr marL="1371617"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4pPr>
            <a:lvl5pPr marL="1828823"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5pPr>
            <a:lvl6pPr marL="2286029"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6pPr>
            <a:lvl7pPr marL="2743234"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7pPr>
            <a:lvl8pPr marL="3200440"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8pPr>
            <a:lvl9pPr marL="3657646" indent="0" algn="ctr" defTabSz="914411" rtl="0" eaLnBrk="1" latinLnBrk="0" hangingPunct="1">
              <a:lnSpc>
                <a:spcPct val="90000"/>
              </a:lnSpc>
              <a:spcBef>
                <a:spcPts val="501"/>
              </a:spcBef>
              <a:buFont typeface="Arial" panose="020B0604020202020204" pitchFamily="34" charset="0"/>
              <a:buNone/>
              <a:defRPr sz="1600" kern="1200">
                <a:solidFill>
                  <a:schemeClr val="tx1"/>
                </a:solidFill>
                <a:latin typeface="+mn-lt"/>
                <a:ea typeface="+mn-ea"/>
                <a:cs typeface="+mn-cs"/>
              </a:defRPr>
            </a:lvl9pPr>
          </a:lstStyle>
          <a:p>
            <a:pPr>
              <a:lnSpc>
                <a:spcPct val="90000"/>
              </a:lnSpc>
              <a:spcBef>
                <a:spcPts val="0"/>
              </a:spcBef>
            </a:pPr>
            <a:r>
              <a:rPr lang="en-US" sz="7200" spc="0" dirty="0"/>
              <a:t>PROMOTING LOCAL</a:t>
            </a:r>
          </a:p>
          <a:p>
            <a:pPr>
              <a:lnSpc>
                <a:spcPct val="90000"/>
              </a:lnSpc>
              <a:spcBef>
                <a:spcPts val="0"/>
              </a:spcBef>
            </a:pPr>
            <a:r>
              <a:rPr lang="en-US" sz="7200" spc="0" dirty="0"/>
              <a:t>AT A GLOBAL LEVEL</a:t>
            </a:r>
          </a:p>
        </p:txBody>
      </p:sp>
      <p:grpSp>
        <p:nvGrpSpPr>
          <p:cNvPr id="2" name="Group 1">
            <a:extLst>
              <a:ext uri="{FF2B5EF4-FFF2-40B4-BE49-F238E27FC236}">
                <a16:creationId xmlns:a16="http://schemas.microsoft.com/office/drawing/2014/main" id="{61D17782-B9ED-E84A-B25C-CBCD1429E67A}"/>
              </a:ext>
            </a:extLst>
          </p:cNvPr>
          <p:cNvGrpSpPr/>
          <p:nvPr/>
        </p:nvGrpSpPr>
        <p:grpSpPr>
          <a:xfrm>
            <a:off x="14966628" y="2694802"/>
            <a:ext cx="6853212" cy="7960082"/>
            <a:chOff x="12990457" y="916252"/>
            <a:chExt cx="4966968" cy="5769188"/>
          </a:xfrm>
        </p:grpSpPr>
        <p:graphicFrame>
          <p:nvGraphicFramePr>
            <p:cNvPr id="28" name="Chart 27">
              <a:extLst>
                <a:ext uri="{FF2B5EF4-FFF2-40B4-BE49-F238E27FC236}">
                  <a16:creationId xmlns:a16="http://schemas.microsoft.com/office/drawing/2014/main" id="{B0C3DE69-8AE1-B246-B916-420C7349DA76}"/>
                </a:ext>
              </a:extLst>
            </p:cNvPr>
            <p:cNvGraphicFramePr/>
            <p:nvPr/>
          </p:nvGraphicFramePr>
          <p:xfrm>
            <a:off x="12990457" y="1209477"/>
            <a:ext cx="4529799" cy="4709160"/>
          </p:xfrm>
          <a:graphic>
            <a:graphicData uri="http://schemas.openxmlformats.org/drawingml/2006/chart">
              <c:chart xmlns:c="http://schemas.openxmlformats.org/drawingml/2006/chart" xmlns:r="http://schemas.openxmlformats.org/officeDocument/2006/relationships" r:id="rId3"/>
            </a:graphicData>
          </a:graphic>
        </p:graphicFrame>
        <p:sp>
          <p:nvSpPr>
            <p:cNvPr id="29" name="Oval 28">
              <a:extLst>
                <a:ext uri="{FF2B5EF4-FFF2-40B4-BE49-F238E27FC236}">
                  <a16:creationId xmlns:a16="http://schemas.microsoft.com/office/drawing/2014/main" id="{482871A8-2433-C94E-99D0-3BC36BB04EFB}"/>
                </a:ext>
              </a:extLst>
            </p:cNvPr>
            <p:cNvSpPr>
              <a:spLocks noChangeAspect="1"/>
            </p:cNvSpPr>
            <p:nvPr/>
          </p:nvSpPr>
          <p:spPr>
            <a:xfrm>
              <a:off x="14085161" y="2464659"/>
              <a:ext cx="2340390" cy="2340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tle 3">
              <a:extLst>
                <a:ext uri="{FF2B5EF4-FFF2-40B4-BE49-F238E27FC236}">
                  <a16:creationId xmlns:a16="http://schemas.microsoft.com/office/drawing/2014/main" id="{13B25093-B518-A64F-93E9-5C75758D5236}"/>
                </a:ext>
              </a:extLst>
            </p:cNvPr>
            <p:cNvSpPr txBox="1">
              <a:spLocks/>
            </p:cNvSpPr>
            <p:nvPr/>
          </p:nvSpPr>
          <p:spPr>
            <a:xfrm>
              <a:off x="13143801" y="6087700"/>
              <a:ext cx="4285503" cy="597740"/>
            </a:xfrm>
            <a:prstGeom prst="rect">
              <a:avLst/>
            </a:prstGeom>
          </p:spPr>
          <p:txBody>
            <a:bodyPr vert="horz" wrap="square" lIns="0" tIns="0" rIns="0" bIns="0" rtlCol="0" anchor="t" anchorCtr="0">
              <a:noAutofit/>
            </a:bodyPr>
            <a:lstStyle>
              <a:lvl1pPr algn="l" defTabSz="914411" rtl="0" eaLnBrk="1" latinLnBrk="0" hangingPunct="1">
                <a:lnSpc>
                  <a:spcPct val="100000"/>
                </a:lnSpc>
                <a:spcBef>
                  <a:spcPct val="0"/>
                </a:spcBef>
                <a:buNone/>
                <a:defRPr sz="4000" b="1" i="0" kern="1200" cap="all" baseline="0">
                  <a:ln>
                    <a:noFill/>
                  </a:ln>
                  <a:solidFill>
                    <a:srgbClr val="FFFF00"/>
                  </a:solidFill>
                  <a:latin typeface="Futura" panose="020B0602020204020303" pitchFamily="34" charset="-79"/>
                  <a:ea typeface="+mj-ea"/>
                  <a:cs typeface="Futura" panose="020B0602020204020303" pitchFamily="34" charset="-79"/>
                </a:defRPr>
              </a:lvl1pPr>
            </a:lstStyle>
            <a:p>
              <a:pPr algn="ctr">
                <a:lnSpc>
                  <a:spcPts val="2200"/>
                </a:lnSpc>
              </a:pPr>
              <a:r>
                <a:rPr lang="en-US" sz="2400" b="0" cap="none" spc="0" dirty="0">
                  <a:solidFill>
                    <a:schemeClr val="tx1">
                      <a:lumMod val="85000"/>
                      <a:lumOff val="15000"/>
                    </a:schemeClr>
                  </a:solidFill>
                  <a:latin typeface="Times New Roman" panose="02020603050405020304" pitchFamily="18" charset="0"/>
                  <a:ea typeface="Helvetica 67 Medium Condensed" panose="02000503000000020004" pitchFamily="2" charset="0"/>
                  <a:cs typeface="Times New Roman" panose="02020603050405020304" pitchFamily="18" charset="0"/>
                </a:rPr>
                <a:t>In a divided world, entertainment brings people of different cultures and values together</a:t>
              </a:r>
            </a:p>
          </p:txBody>
        </p:sp>
        <p:sp>
          <p:nvSpPr>
            <p:cNvPr id="33" name="Rectangle 32">
              <a:extLst>
                <a:ext uri="{FF2B5EF4-FFF2-40B4-BE49-F238E27FC236}">
                  <a16:creationId xmlns:a16="http://schemas.microsoft.com/office/drawing/2014/main" id="{6750D3B9-AC72-0741-8626-9D271A1654F5}"/>
                </a:ext>
              </a:extLst>
            </p:cNvPr>
            <p:cNvSpPr/>
            <p:nvPr/>
          </p:nvSpPr>
          <p:spPr>
            <a:xfrm>
              <a:off x="16837951" y="916252"/>
              <a:ext cx="1119474" cy="553998"/>
            </a:xfrm>
            <a:prstGeom prst="rect">
              <a:avLst/>
            </a:prstGeom>
          </p:spPr>
          <p:txBody>
            <a:bodyPr wrap="none">
              <a:spAutoFit/>
            </a:bodyPr>
            <a:lstStyle/>
            <a:p>
              <a:pPr algn="ctr">
                <a:lnSpc>
                  <a:spcPct val="100000"/>
                </a:lnSpc>
              </a:pPr>
              <a:r>
                <a:rPr lang="en-US" sz="3000" b="1" dirty="0">
                  <a:solidFill>
                    <a:schemeClr val="tx1"/>
                  </a:solidFill>
                  <a:latin typeface="Futura" panose="020B0602020204020303" pitchFamily="34" charset="-79"/>
                  <a:ea typeface="Helvetica 107 Extra Black Conde" panose="02000503000000020004" pitchFamily="2" charset="0"/>
                  <a:cs typeface="Futura" panose="020B0602020204020303" pitchFamily="34" charset="-79"/>
                </a:rPr>
                <a:t>88%</a:t>
              </a:r>
            </a:p>
          </p:txBody>
        </p:sp>
        <p:cxnSp>
          <p:nvCxnSpPr>
            <p:cNvPr id="34" name="Straight Connector 33">
              <a:extLst>
                <a:ext uri="{FF2B5EF4-FFF2-40B4-BE49-F238E27FC236}">
                  <a16:creationId xmlns:a16="http://schemas.microsoft.com/office/drawing/2014/main" id="{52F422EA-721B-FC4A-B627-B1BD2266865A}"/>
                </a:ext>
              </a:extLst>
            </p:cNvPr>
            <p:cNvCxnSpPr/>
            <p:nvPr/>
          </p:nvCxnSpPr>
          <p:spPr>
            <a:xfrm flipH="1">
              <a:off x="16127455" y="1305639"/>
              <a:ext cx="710496" cy="565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descr="A close up of a logo&#10;&#10;Description automatically generated">
              <a:extLst>
                <a:ext uri="{FF2B5EF4-FFF2-40B4-BE49-F238E27FC236}">
                  <a16:creationId xmlns:a16="http://schemas.microsoft.com/office/drawing/2014/main" id="{457144B6-6326-2947-8EB0-C4D55BA63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749578" y="3058279"/>
              <a:ext cx="1011555" cy="1011555"/>
            </a:xfrm>
            <a:prstGeom prst="rect">
              <a:avLst/>
            </a:prstGeom>
          </p:spPr>
        </p:pic>
      </p:grpSp>
    </p:spTree>
    <p:extLst>
      <p:ext uri="{BB962C8B-B14F-4D97-AF65-F5344CB8AC3E}">
        <p14:creationId xmlns:p14="http://schemas.microsoft.com/office/powerpoint/2010/main" val="57358946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30000"/>
          </a:lnSpc>
          <a:spcBef>
            <a:spcPts val="0"/>
          </a:spcBef>
          <a:spcAft>
            <a:spcPts val="0"/>
          </a:spcAft>
          <a:buClrTx/>
          <a:buSzTx/>
          <a:buFontTx/>
          <a:buNone/>
          <a:tabLst/>
          <a:defRPr kumimoji="0" sz="2000" b="0" i="0" u="none" strike="noStrike" cap="none" spc="59"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9786</TotalTime>
  <Words>1130</Words>
  <Application>Microsoft Macintosh PowerPoint</Application>
  <PresentationFormat>Custom</PresentationFormat>
  <Paragraphs>198</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Futura</vt:lpstr>
      <vt:lpstr>Futura Medium</vt:lpstr>
      <vt:lpstr>Gotham Narrow Medium</vt:lpstr>
      <vt:lpstr>Helvetica Neue</vt:lpstr>
      <vt:lpstr>Times New Roman</vt:lpstr>
      <vt:lpstr>Custom Design</vt:lpstr>
      <vt:lpstr>PowerPoint Presentation</vt:lpstr>
      <vt:lpstr>PowerPoint Presentation</vt:lpstr>
      <vt:lpstr>no longer superficial, ENTERTAINMENT has become as important as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OReilly</dc:creator>
  <cp:lastModifiedBy>Robin Lewis</cp:lastModifiedBy>
  <cp:revision>372</cp:revision>
  <cp:lastPrinted>2019-05-16T13:28:00Z</cp:lastPrinted>
  <dcterms:modified xsi:type="dcterms:W3CDTF">2019-05-21T16:50:35Z</dcterms:modified>
</cp:coreProperties>
</file>